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8288000" cy="10287000"/>
  <p:notesSz cx="6858000" cy="9144000"/>
  <p:embeddedFontLst>
    <p:embeddedFont>
      <p:font typeface="Calibri" panose="020F0502020204030204" pitchFamily="34" charset="0"/>
      <p:regular r:id="rId26"/>
      <p:bold r:id="rId27"/>
      <p:italic r:id="rId28"/>
      <p:boldItalic r:id="rId29"/>
    </p:embeddedFont>
    <p:embeddedFont>
      <p:font typeface="Lava Pro Grunge" panose="020B0604020202020204"/>
      <p:regular r:id="rId30"/>
    </p:embeddedFont>
    <p:embeddedFont>
      <p:font typeface="Londrina Solid" panose="02000506000000020003" pitchFamily="50" charset="0"/>
      <p:regular r:id="rId31"/>
    </p:embeddedFont>
    <p:embeddedFont>
      <p:font typeface="Londrina Solid Heavy" panose="020B0604020202020204" charset="0"/>
      <p:regular r:id="rId32"/>
    </p:embeddedFont>
    <p:embeddedFont>
      <p:font typeface="WC Mano Negra Bold" panose="020B0604020202020204"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25" d="100"/>
          <a:sy n="25" d="100"/>
        </p:scale>
        <p:origin x="1740" y="6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2.sv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5.svg"/><Relationship Id="rId10" Type="http://schemas.openxmlformats.org/officeDocument/2006/relationships/image" Target="../media/image12.svg"/><Relationship Id="rId4" Type="http://schemas.openxmlformats.org/officeDocument/2006/relationships/image" Target="../media/image4.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4.svg"/><Relationship Id="rId5" Type="http://schemas.openxmlformats.org/officeDocument/2006/relationships/image" Target="../media/image5.svg"/><Relationship Id="rId10" Type="http://schemas.openxmlformats.org/officeDocument/2006/relationships/image" Target="../media/image13.png"/><Relationship Id="rId4" Type="http://schemas.openxmlformats.org/officeDocument/2006/relationships/image" Target="../media/image4.png"/><Relationship Id="rId9" Type="http://schemas.openxmlformats.org/officeDocument/2006/relationships/image" Target="../media/image12.svg"/></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2.sv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5.svg"/><Relationship Id="rId10" Type="http://schemas.openxmlformats.org/officeDocument/2006/relationships/image" Target="../media/image12.svg"/><Relationship Id="rId4" Type="http://schemas.openxmlformats.org/officeDocument/2006/relationships/image" Target="../media/image4.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5.svg"/><Relationship Id="rId10" Type="http://schemas.openxmlformats.org/officeDocument/2006/relationships/image" Target="../media/image18.png"/><Relationship Id="rId4" Type="http://schemas.openxmlformats.org/officeDocument/2006/relationships/image" Target="../media/image4.png"/><Relationship Id="rId9" Type="http://schemas.openxmlformats.org/officeDocument/2006/relationships/image" Target="../media/image12.sv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2.svg"/><Relationship Id="rId18" Type="http://schemas.openxmlformats.org/officeDocument/2006/relationships/image" Target="../media/image27.png"/><Relationship Id="rId3" Type="http://schemas.openxmlformats.org/officeDocument/2006/relationships/image" Target="../media/image2.svg"/><Relationship Id="rId21" Type="http://schemas.openxmlformats.org/officeDocument/2006/relationships/image" Target="../media/image30.png"/><Relationship Id="rId7" Type="http://schemas.openxmlformats.org/officeDocument/2006/relationships/image" Target="../media/image9.svg"/><Relationship Id="rId12" Type="http://schemas.openxmlformats.org/officeDocument/2006/relationships/image" Target="../media/image21.png"/><Relationship Id="rId17" Type="http://schemas.openxmlformats.org/officeDocument/2006/relationships/image" Target="../media/image26.svg"/><Relationship Id="rId2" Type="http://schemas.openxmlformats.org/officeDocument/2006/relationships/image" Target="../media/image1.png"/><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20.svg"/><Relationship Id="rId5" Type="http://schemas.openxmlformats.org/officeDocument/2006/relationships/image" Target="../media/image5.svg"/><Relationship Id="rId15" Type="http://schemas.openxmlformats.org/officeDocument/2006/relationships/image" Target="../media/image24.svg"/><Relationship Id="rId10" Type="http://schemas.openxmlformats.org/officeDocument/2006/relationships/image" Target="../media/image19.png"/><Relationship Id="rId19" Type="http://schemas.openxmlformats.org/officeDocument/2006/relationships/image" Target="../media/image28.svg"/><Relationship Id="rId4" Type="http://schemas.openxmlformats.org/officeDocument/2006/relationships/image" Target="../media/image4.png"/><Relationship Id="rId9" Type="http://schemas.openxmlformats.org/officeDocument/2006/relationships/image" Target="../media/image12.svg"/><Relationship Id="rId14" Type="http://schemas.openxmlformats.org/officeDocument/2006/relationships/image" Target="../media/image23.png"/><Relationship Id="rId22" Type="http://schemas.openxmlformats.org/officeDocument/2006/relationships/image" Target="../media/image31.sv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35.jpe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34.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33.png"/><Relationship Id="rId5" Type="http://schemas.openxmlformats.org/officeDocument/2006/relationships/image" Target="../media/image5.svg"/><Relationship Id="rId10" Type="http://schemas.openxmlformats.org/officeDocument/2006/relationships/image" Target="../media/image32.jpeg"/><Relationship Id="rId4" Type="http://schemas.openxmlformats.org/officeDocument/2006/relationships/image" Target="../media/image4.png"/><Relationship Id="rId9" Type="http://schemas.openxmlformats.org/officeDocument/2006/relationships/image" Target="../media/image12.sv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38.jpe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37.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33.png"/><Relationship Id="rId5" Type="http://schemas.openxmlformats.org/officeDocument/2006/relationships/image" Target="../media/image5.svg"/><Relationship Id="rId10" Type="http://schemas.openxmlformats.org/officeDocument/2006/relationships/image" Target="../media/image36.jpeg"/><Relationship Id="rId4" Type="http://schemas.openxmlformats.org/officeDocument/2006/relationships/image" Target="../media/image4.png"/><Relationship Id="rId9" Type="http://schemas.openxmlformats.org/officeDocument/2006/relationships/image" Target="../media/image12.sv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5.svg"/><Relationship Id="rId10" Type="http://schemas.openxmlformats.org/officeDocument/2006/relationships/image" Target="../media/image33.png"/><Relationship Id="rId4" Type="http://schemas.openxmlformats.org/officeDocument/2006/relationships/image" Target="../media/image4.png"/><Relationship Id="rId9" Type="http://schemas.openxmlformats.org/officeDocument/2006/relationships/image" Target="../media/image40.sv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44.jpe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43.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42.jpeg"/><Relationship Id="rId5" Type="http://schemas.openxmlformats.org/officeDocument/2006/relationships/image" Target="../media/image5.svg"/><Relationship Id="rId15" Type="http://schemas.openxmlformats.org/officeDocument/2006/relationships/image" Target="../media/image46.jpeg"/><Relationship Id="rId10" Type="http://schemas.openxmlformats.org/officeDocument/2006/relationships/image" Target="../media/image41.jpeg"/><Relationship Id="rId4" Type="http://schemas.openxmlformats.org/officeDocument/2006/relationships/image" Target="../media/image4.png"/><Relationship Id="rId9" Type="http://schemas.openxmlformats.org/officeDocument/2006/relationships/image" Target="../media/image12.svg"/><Relationship Id="rId14" Type="http://schemas.openxmlformats.org/officeDocument/2006/relationships/image" Target="../media/image45.jpe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50.jpe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49.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48.jpeg"/><Relationship Id="rId5" Type="http://schemas.openxmlformats.org/officeDocument/2006/relationships/image" Target="../media/image5.svg"/><Relationship Id="rId15" Type="http://schemas.openxmlformats.org/officeDocument/2006/relationships/image" Target="../media/image52.jpeg"/><Relationship Id="rId10" Type="http://schemas.openxmlformats.org/officeDocument/2006/relationships/image" Target="../media/image47.jpeg"/><Relationship Id="rId4" Type="http://schemas.openxmlformats.org/officeDocument/2006/relationships/image" Target="../media/image4.png"/><Relationship Id="rId9" Type="http://schemas.openxmlformats.org/officeDocument/2006/relationships/image" Target="../media/image12.svg"/><Relationship Id="rId14" Type="http://schemas.openxmlformats.org/officeDocument/2006/relationships/image" Target="../media/image51.jpe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56.jpe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55.png"/><Relationship Id="rId2" Type="http://schemas.openxmlformats.org/officeDocument/2006/relationships/image" Target="../media/image1.png"/><Relationship Id="rId16" Type="http://schemas.openxmlformats.org/officeDocument/2006/relationships/image" Target="../media/image59.jpe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54.png"/><Relationship Id="rId5" Type="http://schemas.openxmlformats.org/officeDocument/2006/relationships/image" Target="../media/image5.svg"/><Relationship Id="rId15" Type="http://schemas.openxmlformats.org/officeDocument/2006/relationships/image" Target="../media/image58.jpeg"/><Relationship Id="rId10" Type="http://schemas.openxmlformats.org/officeDocument/2006/relationships/image" Target="../media/image53.jpeg"/><Relationship Id="rId4" Type="http://schemas.openxmlformats.org/officeDocument/2006/relationships/image" Target="../media/image4.png"/><Relationship Id="rId9" Type="http://schemas.openxmlformats.org/officeDocument/2006/relationships/image" Target="../media/image12.svg"/><Relationship Id="rId14" Type="http://schemas.openxmlformats.org/officeDocument/2006/relationships/image" Target="../media/image57.jpeg"/></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63.jpe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6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61.jpeg"/><Relationship Id="rId5" Type="http://schemas.openxmlformats.org/officeDocument/2006/relationships/image" Target="../media/image5.svg"/><Relationship Id="rId10" Type="http://schemas.openxmlformats.org/officeDocument/2006/relationships/image" Target="../media/image60.jpeg"/><Relationship Id="rId4" Type="http://schemas.openxmlformats.org/officeDocument/2006/relationships/image" Target="../media/image4.png"/><Relationship Id="rId9" Type="http://schemas.openxmlformats.org/officeDocument/2006/relationships/image" Target="../media/image12.svg"/><Relationship Id="rId14" Type="http://schemas.openxmlformats.org/officeDocument/2006/relationships/image" Target="../media/image64.jpeg"/></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68.jpe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67.jpeg"/><Relationship Id="rId2" Type="http://schemas.openxmlformats.org/officeDocument/2006/relationships/image" Target="../media/image1.png"/><Relationship Id="rId16" Type="http://schemas.openxmlformats.org/officeDocument/2006/relationships/image" Target="../media/image71.jpe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66.jpeg"/><Relationship Id="rId5" Type="http://schemas.openxmlformats.org/officeDocument/2006/relationships/image" Target="../media/image5.svg"/><Relationship Id="rId15" Type="http://schemas.openxmlformats.org/officeDocument/2006/relationships/image" Target="../media/image70.jpeg"/><Relationship Id="rId10" Type="http://schemas.openxmlformats.org/officeDocument/2006/relationships/image" Target="../media/image65.jpeg"/><Relationship Id="rId4" Type="http://schemas.openxmlformats.org/officeDocument/2006/relationships/image" Target="../media/image4.png"/><Relationship Id="rId9" Type="http://schemas.openxmlformats.org/officeDocument/2006/relationships/image" Target="../media/image12.svg"/><Relationship Id="rId14" Type="http://schemas.openxmlformats.org/officeDocument/2006/relationships/image" Target="../media/image69.jpe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74.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73.jpeg"/><Relationship Id="rId5" Type="http://schemas.openxmlformats.org/officeDocument/2006/relationships/image" Target="../media/image5.svg"/><Relationship Id="rId10" Type="http://schemas.openxmlformats.org/officeDocument/2006/relationships/image" Target="../media/image72.jpeg"/><Relationship Id="rId4" Type="http://schemas.openxmlformats.org/officeDocument/2006/relationships/image" Target="../media/image4.png"/><Relationship Id="rId9" Type="http://schemas.openxmlformats.org/officeDocument/2006/relationships/image" Target="../media/image12.svg"/></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78.jpeg"/><Relationship Id="rId18" Type="http://schemas.openxmlformats.org/officeDocument/2006/relationships/image" Target="../media/image83.jpe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77.jpeg"/><Relationship Id="rId17" Type="http://schemas.openxmlformats.org/officeDocument/2006/relationships/image" Target="../media/image82.jpeg"/><Relationship Id="rId2" Type="http://schemas.openxmlformats.org/officeDocument/2006/relationships/image" Target="../media/image1.png"/><Relationship Id="rId16" Type="http://schemas.openxmlformats.org/officeDocument/2006/relationships/image" Target="../media/image81.jpe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76.jpeg"/><Relationship Id="rId5" Type="http://schemas.openxmlformats.org/officeDocument/2006/relationships/image" Target="../media/image5.svg"/><Relationship Id="rId15" Type="http://schemas.openxmlformats.org/officeDocument/2006/relationships/image" Target="../media/image80.png"/><Relationship Id="rId10" Type="http://schemas.openxmlformats.org/officeDocument/2006/relationships/image" Target="../media/image75.jpeg"/><Relationship Id="rId19" Type="http://schemas.openxmlformats.org/officeDocument/2006/relationships/image" Target="../media/image84.jpeg"/><Relationship Id="rId4" Type="http://schemas.openxmlformats.org/officeDocument/2006/relationships/image" Target="../media/image4.png"/><Relationship Id="rId9" Type="http://schemas.openxmlformats.org/officeDocument/2006/relationships/image" Target="../media/image12.svg"/><Relationship Id="rId14" Type="http://schemas.openxmlformats.org/officeDocument/2006/relationships/image" Target="../media/image79.jpeg"/></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88.jpe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87.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86.jpeg"/><Relationship Id="rId5" Type="http://schemas.openxmlformats.org/officeDocument/2006/relationships/image" Target="../media/image5.svg"/><Relationship Id="rId10" Type="http://schemas.openxmlformats.org/officeDocument/2006/relationships/image" Target="../media/image85.jpeg"/><Relationship Id="rId4" Type="http://schemas.openxmlformats.org/officeDocument/2006/relationships/image" Target="../media/image4.png"/><Relationship Id="rId9" Type="http://schemas.openxmlformats.org/officeDocument/2006/relationships/image" Target="../media/image12.svg"/><Relationship Id="rId14" Type="http://schemas.openxmlformats.org/officeDocument/2006/relationships/image" Target="../media/image64.jpeg"/></Relationships>
</file>

<file path=ppt/slides/_rels/slide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12.svg"/></Relationships>
</file>

<file path=ppt/slides/_rels/slide19.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2.sv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9.jpeg"/><Relationship Id="rId5" Type="http://schemas.openxmlformats.org/officeDocument/2006/relationships/image" Target="../media/image5.svg"/><Relationship Id="rId10" Type="http://schemas.openxmlformats.org/officeDocument/2006/relationships/image" Target="../media/image12.svg"/><Relationship Id="rId4" Type="http://schemas.openxmlformats.org/officeDocument/2006/relationships/image" Target="../media/image4.png"/><Relationship Id="rId9" Type="http://schemas.openxmlformats.org/officeDocument/2006/relationships/image" Target="../media/image11.png"/></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93.png"/><Relationship Id="rId18" Type="http://schemas.openxmlformats.org/officeDocument/2006/relationships/image" Target="../media/image98.jpeg"/><Relationship Id="rId3" Type="http://schemas.openxmlformats.org/officeDocument/2006/relationships/image" Target="../media/image5.svg"/><Relationship Id="rId21" Type="http://schemas.openxmlformats.org/officeDocument/2006/relationships/image" Target="../media/image101.png"/><Relationship Id="rId7" Type="http://schemas.openxmlformats.org/officeDocument/2006/relationships/image" Target="../media/image2.svg"/><Relationship Id="rId12" Type="http://schemas.openxmlformats.org/officeDocument/2006/relationships/image" Target="../media/image92.jpeg"/><Relationship Id="rId17" Type="http://schemas.openxmlformats.org/officeDocument/2006/relationships/image" Target="../media/image97.png"/><Relationship Id="rId2" Type="http://schemas.openxmlformats.org/officeDocument/2006/relationships/image" Target="../media/image4.png"/><Relationship Id="rId16" Type="http://schemas.openxmlformats.org/officeDocument/2006/relationships/image" Target="../media/image96.png"/><Relationship Id="rId20"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91.png"/><Relationship Id="rId5" Type="http://schemas.openxmlformats.org/officeDocument/2006/relationships/image" Target="../media/image9.svg"/><Relationship Id="rId15" Type="http://schemas.openxmlformats.org/officeDocument/2006/relationships/image" Target="../media/image95.png"/><Relationship Id="rId10" Type="http://schemas.openxmlformats.org/officeDocument/2006/relationships/image" Target="../media/image90.png"/><Relationship Id="rId19" Type="http://schemas.openxmlformats.org/officeDocument/2006/relationships/image" Target="../media/image99.png"/><Relationship Id="rId4" Type="http://schemas.openxmlformats.org/officeDocument/2006/relationships/image" Target="../media/image8.png"/><Relationship Id="rId9" Type="http://schemas.openxmlformats.org/officeDocument/2006/relationships/image" Target="../media/image12.svg"/><Relationship Id="rId14" Type="http://schemas.openxmlformats.org/officeDocument/2006/relationships/image" Target="../media/image94.jpeg"/><Relationship Id="rId22" Type="http://schemas.openxmlformats.org/officeDocument/2006/relationships/image" Target="../media/image102.png"/></Relationships>
</file>

<file path=ppt/slides/_rels/slide2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04.png"/><Relationship Id="rId5" Type="http://schemas.openxmlformats.org/officeDocument/2006/relationships/image" Target="../media/image5.svg"/><Relationship Id="rId10" Type="http://schemas.openxmlformats.org/officeDocument/2006/relationships/image" Target="../media/image103.png"/><Relationship Id="rId4" Type="http://schemas.openxmlformats.org/officeDocument/2006/relationships/image" Target="../media/image4.png"/><Relationship Id="rId9" Type="http://schemas.openxmlformats.org/officeDocument/2006/relationships/image" Target="../media/image12.svg"/></Relationships>
</file>

<file path=ppt/slides/_rels/slide2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08.pn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107.png"/><Relationship Id="rId2" Type="http://schemas.openxmlformats.org/officeDocument/2006/relationships/image" Target="../media/image1.png"/><Relationship Id="rId16" Type="http://schemas.openxmlformats.org/officeDocument/2006/relationships/image" Target="../media/image111.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06.png"/><Relationship Id="rId5" Type="http://schemas.openxmlformats.org/officeDocument/2006/relationships/image" Target="../media/image5.svg"/><Relationship Id="rId15" Type="http://schemas.openxmlformats.org/officeDocument/2006/relationships/image" Target="../media/image110.png"/><Relationship Id="rId10" Type="http://schemas.openxmlformats.org/officeDocument/2006/relationships/image" Target="../media/image105.png"/><Relationship Id="rId4" Type="http://schemas.openxmlformats.org/officeDocument/2006/relationships/image" Target="../media/image4.png"/><Relationship Id="rId9" Type="http://schemas.openxmlformats.org/officeDocument/2006/relationships/image" Target="../media/image12.svg"/><Relationship Id="rId14" Type="http://schemas.openxmlformats.org/officeDocument/2006/relationships/image" Target="../media/image109.png"/></Relationships>
</file>

<file path=ppt/slides/_rels/slide2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15.svg"/><Relationship Id="rId18" Type="http://schemas.openxmlformats.org/officeDocument/2006/relationships/image" Target="../media/image120.jpeg"/><Relationship Id="rId3" Type="http://schemas.openxmlformats.org/officeDocument/2006/relationships/image" Target="../media/image2.svg"/><Relationship Id="rId7" Type="http://schemas.openxmlformats.org/officeDocument/2006/relationships/image" Target="../media/image9.svg"/><Relationship Id="rId12" Type="http://schemas.openxmlformats.org/officeDocument/2006/relationships/image" Target="../media/image114.png"/><Relationship Id="rId17" Type="http://schemas.openxmlformats.org/officeDocument/2006/relationships/image" Target="../media/image119.svg"/><Relationship Id="rId2" Type="http://schemas.openxmlformats.org/officeDocument/2006/relationships/image" Target="../media/image1.png"/><Relationship Id="rId16" Type="http://schemas.openxmlformats.org/officeDocument/2006/relationships/image" Target="../media/image118.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13.svg"/><Relationship Id="rId5" Type="http://schemas.openxmlformats.org/officeDocument/2006/relationships/image" Target="../media/image5.svg"/><Relationship Id="rId15" Type="http://schemas.openxmlformats.org/officeDocument/2006/relationships/image" Target="../media/image117.svg"/><Relationship Id="rId10" Type="http://schemas.openxmlformats.org/officeDocument/2006/relationships/image" Target="../media/image112.png"/><Relationship Id="rId19" Type="http://schemas.openxmlformats.org/officeDocument/2006/relationships/image" Target="../media/image121.jpeg"/><Relationship Id="rId4" Type="http://schemas.openxmlformats.org/officeDocument/2006/relationships/image" Target="../media/image4.png"/><Relationship Id="rId9" Type="http://schemas.openxmlformats.org/officeDocument/2006/relationships/image" Target="../media/image12.svg"/><Relationship Id="rId14" Type="http://schemas.openxmlformats.org/officeDocument/2006/relationships/image" Target="../media/image116.png"/></Relationships>
</file>

<file path=ppt/slides/_rels/slide24.xml.rels><?xml version="1.0" encoding="UTF-8" standalone="yes"?>
<Relationships xmlns="http://schemas.openxmlformats.org/package/2006/relationships"><Relationship Id="rId8" Type="http://schemas.openxmlformats.org/officeDocument/2006/relationships/image" Target="../media/image122.jpeg"/><Relationship Id="rId3" Type="http://schemas.openxmlformats.org/officeDocument/2006/relationships/image" Target="../media/image2.svg"/><Relationship Id="rId7" Type="http://schemas.openxmlformats.org/officeDocument/2006/relationships/image" Target="../media/image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5.sv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grpSp>
        <p:nvGrpSpPr>
          <p:cNvPr id="2" name="Group 2"/>
          <p:cNvGrpSpPr/>
          <p:nvPr/>
        </p:nvGrpSpPr>
        <p:grpSpPr>
          <a:xfrm>
            <a:off x="-1859260" y="6109817"/>
            <a:ext cx="8354366" cy="8354366"/>
            <a:chOff x="0" y="0"/>
            <a:chExt cx="812800" cy="812800"/>
          </a:xfrm>
        </p:grpSpPr>
        <p:sp>
          <p:nvSpPr>
            <p:cNvPr id="3" name="Freeform 3"/>
            <p:cNvSpPr/>
            <p:nvPr/>
          </p:nvSpPr>
          <p:spPr>
            <a:xfrm>
              <a:off x="26554" y="27971"/>
              <a:ext cx="759691" cy="759559"/>
            </a:xfrm>
            <a:custGeom>
              <a:avLst/>
              <a:gdLst/>
              <a:ahLst/>
              <a:cxnLst/>
              <a:rect l="l" t="t" r="r" b="b"/>
              <a:pathLst>
                <a:path w="759691" h="759559">
                  <a:moveTo>
                    <a:pt x="409844" y="15810"/>
                  </a:moveTo>
                  <a:lnTo>
                    <a:pt x="409890" y="15877"/>
                  </a:lnTo>
                  <a:cubicBezTo>
                    <a:pt x="426433" y="40021"/>
                    <a:pt x="459415" y="46186"/>
                    <a:pt x="483563" y="29649"/>
                  </a:cubicBezTo>
                  <a:lnTo>
                    <a:pt x="483563" y="29649"/>
                  </a:lnTo>
                  <a:cubicBezTo>
                    <a:pt x="493450" y="22878"/>
                    <a:pt x="506039" y="21415"/>
                    <a:pt x="517215" y="25738"/>
                  </a:cubicBezTo>
                  <a:cubicBezTo>
                    <a:pt x="528391" y="30061"/>
                    <a:pt x="536719" y="39615"/>
                    <a:pt x="539476" y="51277"/>
                  </a:cubicBezTo>
                  <a:lnTo>
                    <a:pt x="539555" y="51613"/>
                  </a:lnTo>
                  <a:cubicBezTo>
                    <a:pt x="546285" y="80080"/>
                    <a:pt x="574788" y="97728"/>
                    <a:pt x="603271" y="91064"/>
                  </a:cubicBezTo>
                  <a:lnTo>
                    <a:pt x="603271" y="91064"/>
                  </a:lnTo>
                  <a:cubicBezTo>
                    <a:pt x="614942" y="88334"/>
                    <a:pt x="627209" y="91522"/>
                    <a:pt x="636073" y="99591"/>
                  </a:cubicBezTo>
                  <a:cubicBezTo>
                    <a:pt x="644936" y="107659"/>
                    <a:pt x="649261" y="119573"/>
                    <a:pt x="647638" y="131448"/>
                  </a:cubicBezTo>
                  <a:lnTo>
                    <a:pt x="647579" y="131874"/>
                  </a:lnTo>
                  <a:cubicBezTo>
                    <a:pt x="643613" y="160878"/>
                    <a:pt x="663821" y="187639"/>
                    <a:pt x="692804" y="191762"/>
                  </a:cubicBezTo>
                  <a:lnTo>
                    <a:pt x="692804" y="191762"/>
                  </a:lnTo>
                  <a:cubicBezTo>
                    <a:pt x="704686" y="193452"/>
                    <a:pt x="714979" y="200874"/>
                    <a:pt x="720335" y="211615"/>
                  </a:cubicBezTo>
                  <a:cubicBezTo>
                    <a:pt x="725691" y="222355"/>
                    <a:pt x="725427" y="235042"/>
                    <a:pt x="719628" y="245550"/>
                  </a:cubicBezTo>
                  <a:lnTo>
                    <a:pt x="719489" y="245802"/>
                  </a:lnTo>
                  <a:cubicBezTo>
                    <a:pt x="705321" y="271475"/>
                    <a:pt x="714509" y="303770"/>
                    <a:pt x="740070" y="318140"/>
                  </a:cubicBezTo>
                  <a:lnTo>
                    <a:pt x="740070" y="318140"/>
                  </a:lnTo>
                  <a:cubicBezTo>
                    <a:pt x="750551" y="324031"/>
                    <a:pt x="757470" y="334694"/>
                    <a:pt x="758581" y="346666"/>
                  </a:cubicBezTo>
                  <a:cubicBezTo>
                    <a:pt x="759692" y="358637"/>
                    <a:pt x="754853" y="370391"/>
                    <a:pt x="745636" y="378111"/>
                  </a:cubicBezTo>
                  <a:lnTo>
                    <a:pt x="745606" y="378136"/>
                  </a:lnTo>
                  <a:cubicBezTo>
                    <a:pt x="723106" y="396981"/>
                    <a:pt x="720005" y="430442"/>
                    <a:pt x="738660" y="453100"/>
                  </a:cubicBezTo>
                  <a:lnTo>
                    <a:pt x="738757" y="453218"/>
                  </a:lnTo>
                  <a:cubicBezTo>
                    <a:pt x="746392" y="462492"/>
                    <a:pt x="748985" y="474925"/>
                    <a:pt x="745693" y="486478"/>
                  </a:cubicBezTo>
                  <a:cubicBezTo>
                    <a:pt x="742401" y="498031"/>
                    <a:pt x="733644" y="507230"/>
                    <a:pt x="722267" y="511086"/>
                  </a:cubicBezTo>
                  <a:lnTo>
                    <a:pt x="722267" y="511086"/>
                  </a:lnTo>
                  <a:cubicBezTo>
                    <a:pt x="694521" y="520491"/>
                    <a:pt x="679566" y="550526"/>
                    <a:pt x="688782" y="578336"/>
                  </a:cubicBezTo>
                  <a:lnTo>
                    <a:pt x="688903" y="578701"/>
                  </a:lnTo>
                  <a:cubicBezTo>
                    <a:pt x="692676" y="590084"/>
                    <a:pt x="690608" y="602596"/>
                    <a:pt x="683374" y="612161"/>
                  </a:cubicBezTo>
                  <a:cubicBezTo>
                    <a:pt x="676140" y="621726"/>
                    <a:pt x="664664" y="627121"/>
                    <a:pt x="652683" y="626590"/>
                  </a:cubicBezTo>
                  <a:lnTo>
                    <a:pt x="652683" y="626590"/>
                  </a:lnTo>
                  <a:cubicBezTo>
                    <a:pt x="623453" y="625295"/>
                    <a:pt x="598678" y="647880"/>
                    <a:pt x="597271" y="677105"/>
                  </a:cubicBezTo>
                  <a:lnTo>
                    <a:pt x="597251" y="677520"/>
                  </a:lnTo>
                  <a:cubicBezTo>
                    <a:pt x="596675" y="689489"/>
                    <a:pt x="590241" y="700405"/>
                    <a:pt x="580048" y="706706"/>
                  </a:cubicBezTo>
                  <a:cubicBezTo>
                    <a:pt x="569856" y="713008"/>
                    <a:pt x="557215" y="713884"/>
                    <a:pt x="546250" y="709050"/>
                  </a:cubicBezTo>
                  <a:lnTo>
                    <a:pt x="546250" y="709050"/>
                  </a:lnTo>
                  <a:cubicBezTo>
                    <a:pt x="519481" y="697248"/>
                    <a:pt x="488212" y="709362"/>
                    <a:pt x="476381" y="736118"/>
                  </a:cubicBezTo>
                  <a:lnTo>
                    <a:pt x="476288" y="736328"/>
                  </a:lnTo>
                  <a:cubicBezTo>
                    <a:pt x="471440" y="747291"/>
                    <a:pt x="461499" y="755159"/>
                    <a:pt x="449715" y="757359"/>
                  </a:cubicBezTo>
                  <a:cubicBezTo>
                    <a:pt x="437931" y="759558"/>
                    <a:pt x="425820" y="755806"/>
                    <a:pt x="417344" y="747330"/>
                  </a:cubicBezTo>
                  <a:lnTo>
                    <a:pt x="417344" y="747330"/>
                  </a:lnTo>
                  <a:cubicBezTo>
                    <a:pt x="407399" y="737384"/>
                    <a:pt x="393911" y="731797"/>
                    <a:pt x="379846" y="731797"/>
                  </a:cubicBezTo>
                  <a:cubicBezTo>
                    <a:pt x="365781" y="731797"/>
                    <a:pt x="352293" y="737384"/>
                    <a:pt x="342348" y="747330"/>
                  </a:cubicBezTo>
                  <a:lnTo>
                    <a:pt x="342348" y="747330"/>
                  </a:lnTo>
                  <a:cubicBezTo>
                    <a:pt x="333872" y="755806"/>
                    <a:pt x="321761" y="759558"/>
                    <a:pt x="309977" y="757359"/>
                  </a:cubicBezTo>
                  <a:cubicBezTo>
                    <a:pt x="298193" y="755159"/>
                    <a:pt x="288252" y="747291"/>
                    <a:pt x="283404" y="736328"/>
                  </a:cubicBezTo>
                  <a:lnTo>
                    <a:pt x="283311" y="736118"/>
                  </a:lnTo>
                  <a:cubicBezTo>
                    <a:pt x="271480" y="709362"/>
                    <a:pt x="240211" y="697248"/>
                    <a:pt x="213442" y="709050"/>
                  </a:cubicBezTo>
                  <a:lnTo>
                    <a:pt x="213442" y="709050"/>
                  </a:lnTo>
                  <a:cubicBezTo>
                    <a:pt x="202477" y="713884"/>
                    <a:pt x="189836" y="713008"/>
                    <a:pt x="179644" y="706706"/>
                  </a:cubicBezTo>
                  <a:cubicBezTo>
                    <a:pt x="169451" y="700405"/>
                    <a:pt x="163017" y="689489"/>
                    <a:pt x="162441" y="677520"/>
                  </a:cubicBezTo>
                  <a:lnTo>
                    <a:pt x="162421" y="677105"/>
                  </a:lnTo>
                  <a:cubicBezTo>
                    <a:pt x="161014" y="647880"/>
                    <a:pt x="136239" y="625295"/>
                    <a:pt x="107009" y="626590"/>
                  </a:cubicBezTo>
                  <a:lnTo>
                    <a:pt x="107009" y="626590"/>
                  </a:lnTo>
                  <a:cubicBezTo>
                    <a:pt x="95028" y="627121"/>
                    <a:pt x="83552" y="621726"/>
                    <a:pt x="76318" y="612161"/>
                  </a:cubicBezTo>
                  <a:cubicBezTo>
                    <a:pt x="69084" y="602596"/>
                    <a:pt x="67016" y="590085"/>
                    <a:pt x="70789" y="578701"/>
                  </a:cubicBezTo>
                  <a:lnTo>
                    <a:pt x="70910" y="578336"/>
                  </a:lnTo>
                  <a:cubicBezTo>
                    <a:pt x="80126" y="550526"/>
                    <a:pt x="65171" y="520491"/>
                    <a:pt x="37425" y="511086"/>
                  </a:cubicBezTo>
                  <a:lnTo>
                    <a:pt x="37425" y="511086"/>
                  </a:lnTo>
                  <a:cubicBezTo>
                    <a:pt x="26048" y="507230"/>
                    <a:pt x="17291" y="498031"/>
                    <a:pt x="13999" y="486478"/>
                  </a:cubicBezTo>
                  <a:cubicBezTo>
                    <a:pt x="10707" y="474925"/>
                    <a:pt x="13300" y="462493"/>
                    <a:pt x="20935" y="453219"/>
                  </a:cubicBezTo>
                  <a:lnTo>
                    <a:pt x="21032" y="453100"/>
                  </a:lnTo>
                  <a:cubicBezTo>
                    <a:pt x="39687" y="430442"/>
                    <a:pt x="36586" y="396981"/>
                    <a:pt x="14086" y="378136"/>
                  </a:cubicBezTo>
                  <a:lnTo>
                    <a:pt x="14056" y="378111"/>
                  </a:lnTo>
                  <a:cubicBezTo>
                    <a:pt x="4839" y="370391"/>
                    <a:pt x="0" y="358637"/>
                    <a:pt x="1111" y="346666"/>
                  </a:cubicBezTo>
                  <a:cubicBezTo>
                    <a:pt x="2222" y="334694"/>
                    <a:pt x="9141" y="324031"/>
                    <a:pt x="19622" y="318140"/>
                  </a:cubicBezTo>
                  <a:lnTo>
                    <a:pt x="19622" y="318140"/>
                  </a:lnTo>
                  <a:cubicBezTo>
                    <a:pt x="45183" y="303770"/>
                    <a:pt x="54371" y="271475"/>
                    <a:pt x="40203" y="245802"/>
                  </a:cubicBezTo>
                  <a:lnTo>
                    <a:pt x="40064" y="245550"/>
                  </a:lnTo>
                  <a:cubicBezTo>
                    <a:pt x="34265" y="235042"/>
                    <a:pt x="34000" y="222355"/>
                    <a:pt x="39357" y="211615"/>
                  </a:cubicBezTo>
                  <a:cubicBezTo>
                    <a:pt x="44713" y="200874"/>
                    <a:pt x="55005" y="193452"/>
                    <a:pt x="66888" y="191762"/>
                  </a:cubicBezTo>
                  <a:lnTo>
                    <a:pt x="66888" y="191762"/>
                  </a:lnTo>
                  <a:cubicBezTo>
                    <a:pt x="95870" y="187639"/>
                    <a:pt x="116079" y="160878"/>
                    <a:pt x="112113" y="131874"/>
                  </a:cubicBezTo>
                  <a:lnTo>
                    <a:pt x="112054" y="131448"/>
                  </a:lnTo>
                  <a:cubicBezTo>
                    <a:pt x="110431" y="119573"/>
                    <a:pt x="114756" y="107659"/>
                    <a:pt x="123619" y="99591"/>
                  </a:cubicBezTo>
                  <a:cubicBezTo>
                    <a:pt x="132483" y="91522"/>
                    <a:pt x="144750" y="88334"/>
                    <a:pt x="156421" y="91064"/>
                  </a:cubicBezTo>
                  <a:lnTo>
                    <a:pt x="156421" y="91064"/>
                  </a:lnTo>
                  <a:cubicBezTo>
                    <a:pt x="184904" y="97728"/>
                    <a:pt x="213407" y="80080"/>
                    <a:pt x="220137" y="51613"/>
                  </a:cubicBezTo>
                  <a:lnTo>
                    <a:pt x="220216" y="51277"/>
                  </a:lnTo>
                  <a:cubicBezTo>
                    <a:pt x="222973" y="39615"/>
                    <a:pt x="231301" y="30061"/>
                    <a:pt x="242477" y="25738"/>
                  </a:cubicBezTo>
                  <a:cubicBezTo>
                    <a:pt x="253653" y="21415"/>
                    <a:pt x="266242" y="22878"/>
                    <a:pt x="276129" y="29649"/>
                  </a:cubicBezTo>
                  <a:lnTo>
                    <a:pt x="276129" y="29649"/>
                  </a:lnTo>
                  <a:cubicBezTo>
                    <a:pt x="300277" y="46186"/>
                    <a:pt x="333259" y="40021"/>
                    <a:pt x="349802" y="15877"/>
                  </a:cubicBezTo>
                  <a:lnTo>
                    <a:pt x="349848" y="15810"/>
                  </a:lnTo>
                  <a:cubicBezTo>
                    <a:pt x="356628" y="5915"/>
                    <a:pt x="367851" y="0"/>
                    <a:pt x="379846" y="0"/>
                  </a:cubicBezTo>
                  <a:cubicBezTo>
                    <a:pt x="391841" y="0"/>
                    <a:pt x="403064" y="5915"/>
                    <a:pt x="409844" y="15810"/>
                  </a:cubicBezTo>
                  <a:close/>
                </a:path>
              </a:pathLst>
            </a:custGeom>
            <a:solidFill>
              <a:srgbClr val="22785D"/>
            </a:solidFill>
          </p:spPr>
        </p:sp>
        <p:sp>
          <p:nvSpPr>
            <p:cNvPr id="4" name="TextBox 4"/>
            <p:cNvSpPr txBox="1"/>
            <p:nvPr/>
          </p:nvSpPr>
          <p:spPr>
            <a:xfrm>
              <a:off x="139700" y="139700"/>
              <a:ext cx="533400" cy="533400"/>
            </a:xfrm>
            <a:prstGeom prst="rect">
              <a:avLst/>
            </a:prstGeom>
          </p:spPr>
          <p:txBody>
            <a:bodyPr lIns="48876" tIns="48876" rIns="48876" bIns="48876" rtlCol="0" anchor="ctr"/>
            <a:lstStyle/>
            <a:p>
              <a:pPr algn="ctr">
                <a:lnSpc>
                  <a:spcPts val="1950"/>
                </a:lnSpc>
              </a:pPr>
              <a:endParaRPr/>
            </a:p>
          </p:txBody>
        </p:sp>
      </p:grpSp>
      <p:sp>
        <p:nvSpPr>
          <p:cNvPr id="8" name="Freeform 8"/>
          <p:cNvSpPr/>
          <p:nvPr/>
        </p:nvSpPr>
        <p:spPr>
          <a:xfrm>
            <a:off x="8150912" y="-5775986"/>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txBody>
          <a:bodyPr/>
          <a:lstStyle/>
          <a:p>
            <a:endParaRPr lang="en-US" dirty="0"/>
          </a:p>
        </p:txBody>
      </p:sp>
      <p:grpSp>
        <p:nvGrpSpPr>
          <p:cNvPr id="9" name="Group 9"/>
          <p:cNvGrpSpPr/>
          <p:nvPr/>
        </p:nvGrpSpPr>
        <p:grpSpPr>
          <a:xfrm rot="-404687">
            <a:off x="-521397" y="4266041"/>
            <a:ext cx="9015946" cy="5778735"/>
            <a:chOff x="0" y="0"/>
            <a:chExt cx="812800" cy="520961"/>
          </a:xfrm>
        </p:grpSpPr>
        <p:sp>
          <p:nvSpPr>
            <p:cNvPr id="10" name="Freeform 10"/>
            <p:cNvSpPr/>
            <p:nvPr/>
          </p:nvSpPr>
          <p:spPr>
            <a:xfrm>
              <a:off x="0" y="0"/>
              <a:ext cx="812800" cy="520961"/>
            </a:xfrm>
            <a:custGeom>
              <a:avLst/>
              <a:gdLst/>
              <a:ahLst/>
              <a:cxnLst/>
              <a:rect l="l" t="t" r="r" b="b"/>
              <a:pathLst>
                <a:path w="812800" h="520961">
                  <a:moveTo>
                    <a:pt x="19750" y="0"/>
                  </a:moveTo>
                  <a:lnTo>
                    <a:pt x="793050" y="0"/>
                  </a:lnTo>
                  <a:cubicBezTo>
                    <a:pt x="798288" y="0"/>
                    <a:pt x="803312" y="2081"/>
                    <a:pt x="807015" y="5785"/>
                  </a:cubicBezTo>
                  <a:cubicBezTo>
                    <a:pt x="810719" y="9488"/>
                    <a:pt x="812800" y="14512"/>
                    <a:pt x="812800" y="19750"/>
                  </a:cubicBezTo>
                  <a:lnTo>
                    <a:pt x="812800" y="501211"/>
                  </a:lnTo>
                  <a:cubicBezTo>
                    <a:pt x="812800" y="512119"/>
                    <a:pt x="803958" y="520961"/>
                    <a:pt x="793050" y="520961"/>
                  </a:cubicBezTo>
                  <a:lnTo>
                    <a:pt x="19750" y="520961"/>
                  </a:lnTo>
                  <a:cubicBezTo>
                    <a:pt x="14512" y="520961"/>
                    <a:pt x="9488" y="518880"/>
                    <a:pt x="5785" y="515176"/>
                  </a:cubicBezTo>
                  <a:cubicBezTo>
                    <a:pt x="2081" y="511473"/>
                    <a:pt x="0" y="506449"/>
                    <a:pt x="0" y="501211"/>
                  </a:cubicBezTo>
                  <a:lnTo>
                    <a:pt x="0" y="19750"/>
                  </a:lnTo>
                  <a:cubicBezTo>
                    <a:pt x="0" y="14512"/>
                    <a:pt x="2081" y="9488"/>
                    <a:pt x="5785" y="5785"/>
                  </a:cubicBezTo>
                  <a:cubicBezTo>
                    <a:pt x="9488" y="2081"/>
                    <a:pt x="14512" y="0"/>
                    <a:pt x="19750" y="0"/>
                  </a:cubicBezTo>
                  <a:close/>
                </a:path>
              </a:pathLst>
            </a:custGeom>
            <a:blipFill>
              <a:blip r:embed="rId4"/>
              <a:stretch>
                <a:fillRect l="-11443" t="-27212" r="-11718" b="-812"/>
              </a:stretch>
            </a:blipFill>
            <a:ln w="123825" cap="rnd">
              <a:solidFill>
                <a:srgbClr val="FFFFFF"/>
              </a:solidFill>
              <a:prstDash val="solid"/>
              <a:round/>
            </a:ln>
          </p:spPr>
        </p:sp>
      </p:grpSp>
      <p:sp>
        <p:nvSpPr>
          <p:cNvPr id="11" name="Freeform 11"/>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2" name="Group 12"/>
          <p:cNvGrpSpPr/>
          <p:nvPr/>
        </p:nvGrpSpPr>
        <p:grpSpPr>
          <a:xfrm>
            <a:off x="-912840" y="718442"/>
            <a:ext cx="6461527" cy="4141490"/>
            <a:chOff x="0" y="0"/>
            <a:chExt cx="812800" cy="520961"/>
          </a:xfrm>
        </p:grpSpPr>
        <p:sp>
          <p:nvSpPr>
            <p:cNvPr id="13" name="Freeform 13"/>
            <p:cNvSpPr/>
            <p:nvPr/>
          </p:nvSpPr>
          <p:spPr>
            <a:xfrm>
              <a:off x="0" y="0"/>
              <a:ext cx="812800" cy="520961"/>
            </a:xfrm>
            <a:custGeom>
              <a:avLst/>
              <a:gdLst/>
              <a:ahLst/>
              <a:cxnLst/>
              <a:rect l="l" t="t" r="r" b="b"/>
              <a:pathLst>
                <a:path w="812800" h="520961">
                  <a:moveTo>
                    <a:pt x="27558" y="0"/>
                  </a:moveTo>
                  <a:lnTo>
                    <a:pt x="785242" y="0"/>
                  </a:lnTo>
                  <a:cubicBezTo>
                    <a:pt x="800462" y="0"/>
                    <a:pt x="812800" y="12338"/>
                    <a:pt x="812800" y="27558"/>
                  </a:cubicBezTo>
                  <a:lnTo>
                    <a:pt x="812800" y="493403"/>
                  </a:lnTo>
                  <a:cubicBezTo>
                    <a:pt x="812800" y="508623"/>
                    <a:pt x="800462" y="520961"/>
                    <a:pt x="785242" y="520961"/>
                  </a:cubicBezTo>
                  <a:lnTo>
                    <a:pt x="27558" y="520961"/>
                  </a:lnTo>
                  <a:cubicBezTo>
                    <a:pt x="12338" y="520961"/>
                    <a:pt x="0" y="508623"/>
                    <a:pt x="0" y="493403"/>
                  </a:cubicBezTo>
                  <a:lnTo>
                    <a:pt x="0" y="27558"/>
                  </a:lnTo>
                  <a:cubicBezTo>
                    <a:pt x="0" y="12338"/>
                    <a:pt x="12338" y="0"/>
                    <a:pt x="27558" y="0"/>
                  </a:cubicBezTo>
                  <a:close/>
                </a:path>
              </a:pathLst>
            </a:custGeom>
            <a:blipFill>
              <a:blip r:embed="rId7"/>
              <a:stretch>
                <a:fillRect l="-17623" t="-24445" r="-7611" b="-5578"/>
              </a:stretch>
            </a:blipFill>
            <a:ln w="123825" cap="rnd">
              <a:solidFill>
                <a:srgbClr val="FFFFFF"/>
              </a:solidFill>
              <a:prstDash val="solid"/>
              <a:round/>
            </a:ln>
          </p:spPr>
        </p:sp>
      </p:grpSp>
      <p:sp>
        <p:nvSpPr>
          <p:cNvPr id="14" name="Freeform 1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5" name="Freeform 15"/>
          <p:cNvSpPr/>
          <p:nvPr/>
        </p:nvSpPr>
        <p:spPr>
          <a:xfrm>
            <a:off x="11677616" y="2353710"/>
            <a:ext cx="5581684" cy="870955"/>
          </a:xfrm>
          <a:custGeom>
            <a:avLst/>
            <a:gdLst/>
            <a:ahLst/>
            <a:cxnLst/>
            <a:rect l="l" t="t" r="r" b="b"/>
            <a:pathLst>
              <a:path w="5581684" h="870955">
                <a:moveTo>
                  <a:pt x="0" y="0"/>
                </a:moveTo>
                <a:lnTo>
                  <a:pt x="5581684" y="0"/>
                </a:lnTo>
                <a:lnTo>
                  <a:pt x="5581684" y="870954"/>
                </a:lnTo>
                <a:lnTo>
                  <a:pt x="0" y="870954"/>
                </a:lnTo>
                <a:lnTo>
                  <a:pt x="0" y="0"/>
                </a:lnTo>
                <a:close/>
              </a:path>
            </a:pathLst>
          </a:custGeom>
          <a:blipFill>
            <a:blip r:embed="rId8"/>
            <a:stretch>
              <a:fillRect/>
            </a:stretch>
          </a:blipFill>
        </p:spPr>
      </p:sp>
      <p:sp>
        <p:nvSpPr>
          <p:cNvPr id="16" name="Freeform 16"/>
          <p:cNvSpPr/>
          <p:nvPr/>
        </p:nvSpPr>
        <p:spPr>
          <a:xfrm rot="-5700923">
            <a:off x="6008394" y="7200900"/>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7" name="Freeform 17"/>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8" name="Freeform 18"/>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2" name="TextBox 22"/>
          <p:cNvSpPr txBox="1"/>
          <p:nvPr/>
        </p:nvSpPr>
        <p:spPr>
          <a:xfrm>
            <a:off x="8802698" y="3743764"/>
            <a:ext cx="8456602" cy="2714356"/>
          </a:xfrm>
          <a:prstGeom prst="rect">
            <a:avLst/>
          </a:prstGeom>
        </p:spPr>
        <p:txBody>
          <a:bodyPr lIns="0" tIns="0" rIns="0" bIns="0" rtlCol="0" anchor="t">
            <a:spAutoFit/>
          </a:bodyPr>
          <a:lstStyle/>
          <a:p>
            <a:pPr algn="r">
              <a:lnSpc>
                <a:spcPts val="6849"/>
              </a:lnSpc>
            </a:pPr>
            <a:r>
              <a:rPr lang="en-US" sz="7610" dirty="0">
                <a:solidFill>
                  <a:srgbClr val="FDF2E3"/>
                </a:solidFill>
                <a:latin typeface="Londrina Solid"/>
                <a:ea typeface="Londrina Solid"/>
                <a:cs typeface="Londrina Solid"/>
                <a:sym typeface="Londrina Solid"/>
              </a:rPr>
              <a:t>ENGAGING YOUTH FOR</a:t>
            </a:r>
          </a:p>
          <a:p>
            <a:pPr algn="r">
              <a:lnSpc>
                <a:spcPts val="7013"/>
              </a:lnSpc>
            </a:pPr>
            <a:r>
              <a:rPr lang="en-US" sz="7792" dirty="0">
                <a:solidFill>
                  <a:srgbClr val="96D842"/>
                </a:solidFill>
                <a:latin typeface="Londrina Solid"/>
                <a:ea typeface="Londrina Solid"/>
                <a:cs typeface="Londrina Solid"/>
                <a:sym typeface="Londrina Solid"/>
              </a:rPr>
              <a:t>Positive Change</a:t>
            </a:r>
          </a:p>
          <a:p>
            <a:pPr algn="r">
              <a:lnSpc>
                <a:spcPts val="7013"/>
              </a:lnSpc>
            </a:pPr>
            <a:endParaRPr lang="en-US" sz="7792" dirty="0">
              <a:solidFill>
                <a:srgbClr val="96D842"/>
              </a:solidFill>
              <a:latin typeface="Londrina Solid"/>
              <a:ea typeface="Londrina Solid"/>
              <a:cs typeface="Londrina Solid"/>
              <a:sym typeface="Londrina Soli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9290557" y="-141920"/>
            <a:ext cx="9893750" cy="10592158"/>
            <a:chOff x="0" y="0"/>
            <a:chExt cx="5933440" cy="6352286"/>
          </a:xfrm>
        </p:grpSpPr>
        <p:sp>
          <p:nvSpPr>
            <p:cNvPr id="5" name="Freeform 5"/>
            <p:cNvSpPr/>
            <p:nvPr/>
          </p:nvSpPr>
          <p:spPr>
            <a:xfrm>
              <a:off x="-130429" y="-589915"/>
              <a:ext cx="6274054" cy="7025767"/>
            </a:xfrm>
            <a:custGeom>
              <a:avLst/>
              <a:gdLst/>
              <a:ahLst/>
              <a:cxnLst/>
              <a:rect l="l" t="t" r="r" b="b"/>
              <a:pathLst>
                <a:path w="6274054" h="7025767">
                  <a:moveTo>
                    <a:pt x="6045073" y="6923913"/>
                  </a:moveTo>
                  <a:cubicBezTo>
                    <a:pt x="4541393" y="6946011"/>
                    <a:pt x="2941320" y="6924929"/>
                    <a:pt x="1445641" y="6933946"/>
                  </a:cubicBezTo>
                  <a:cubicBezTo>
                    <a:pt x="1132586" y="6926707"/>
                    <a:pt x="794131" y="6947408"/>
                    <a:pt x="467741" y="6934708"/>
                  </a:cubicBezTo>
                  <a:cubicBezTo>
                    <a:pt x="394335" y="6926961"/>
                    <a:pt x="0" y="7025767"/>
                    <a:pt x="252984" y="6679565"/>
                  </a:cubicBezTo>
                  <a:cubicBezTo>
                    <a:pt x="343789" y="6624066"/>
                    <a:pt x="240284" y="6527927"/>
                    <a:pt x="271145" y="6440297"/>
                  </a:cubicBezTo>
                  <a:cubicBezTo>
                    <a:pt x="385064" y="6325997"/>
                    <a:pt x="253365" y="6154420"/>
                    <a:pt x="180086" y="5980684"/>
                  </a:cubicBezTo>
                  <a:cubicBezTo>
                    <a:pt x="173990" y="5836285"/>
                    <a:pt x="293243" y="5720080"/>
                    <a:pt x="219710" y="5566283"/>
                  </a:cubicBezTo>
                  <a:cubicBezTo>
                    <a:pt x="226441" y="5493258"/>
                    <a:pt x="222504" y="5364861"/>
                    <a:pt x="154813" y="5303520"/>
                  </a:cubicBezTo>
                  <a:cubicBezTo>
                    <a:pt x="60960" y="5252847"/>
                    <a:pt x="270002" y="5097907"/>
                    <a:pt x="241554" y="4958969"/>
                  </a:cubicBezTo>
                  <a:cubicBezTo>
                    <a:pt x="249936" y="4830953"/>
                    <a:pt x="239776" y="4682617"/>
                    <a:pt x="214249" y="4531233"/>
                  </a:cubicBezTo>
                  <a:cubicBezTo>
                    <a:pt x="220726" y="4479290"/>
                    <a:pt x="249301" y="4431538"/>
                    <a:pt x="237998" y="4381627"/>
                  </a:cubicBezTo>
                  <a:cubicBezTo>
                    <a:pt x="241808" y="4308856"/>
                    <a:pt x="334137" y="4236085"/>
                    <a:pt x="266065" y="4175125"/>
                  </a:cubicBezTo>
                  <a:cubicBezTo>
                    <a:pt x="254254" y="4164838"/>
                    <a:pt x="267970" y="4147439"/>
                    <a:pt x="282829" y="4128770"/>
                  </a:cubicBezTo>
                  <a:cubicBezTo>
                    <a:pt x="272288" y="4119118"/>
                    <a:pt x="185801" y="3975735"/>
                    <a:pt x="223901" y="3916807"/>
                  </a:cubicBezTo>
                  <a:cubicBezTo>
                    <a:pt x="221742" y="3853180"/>
                    <a:pt x="297942" y="3860546"/>
                    <a:pt x="224155" y="3721735"/>
                  </a:cubicBezTo>
                  <a:cubicBezTo>
                    <a:pt x="175133" y="3708019"/>
                    <a:pt x="331470" y="3537712"/>
                    <a:pt x="398399" y="3410585"/>
                  </a:cubicBezTo>
                  <a:cubicBezTo>
                    <a:pt x="378841" y="3338195"/>
                    <a:pt x="428498" y="3276092"/>
                    <a:pt x="449453" y="3202940"/>
                  </a:cubicBezTo>
                  <a:cubicBezTo>
                    <a:pt x="471805" y="3096514"/>
                    <a:pt x="449199" y="3031236"/>
                    <a:pt x="565150" y="2936113"/>
                  </a:cubicBezTo>
                  <a:cubicBezTo>
                    <a:pt x="599186" y="2862453"/>
                    <a:pt x="512953" y="2778633"/>
                    <a:pt x="556133" y="2666238"/>
                  </a:cubicBezTo>
                  <a:cubicBezTo>
                    <a:pt x="537337" y="2651125"/>
                    <a:pt x="590296" y="2634107"/>
                    <a:pt x="556260" y="2608453"/>
                  </a:cubicBezTo>
                  <a:cubicBezTo>
                    <a:pt x="541147" y="2588133"/>
                    <a:pt x="510794" y="2592324"/>
                    <a:pt x="540258" y="2549906"/>
                  </a:cubicBezTo>
                  <a:cubicBezTo>
                    <a:pt x="529717" y="2532888"/>
                    <a:pt x="574294" y="2410587"/>
                    <a:pt x="550672" y="2322068"/>
                  </a:cubicBezTo>
                  <a:cubicBezTo>
                    <a:pt x="546608" y="2311400"/>
                    <a:pt x="613410" y="2273427"/>
                    <a:pt x="586867" y="2247265"/>
                  </a:cubicBezTo>
                  <a:cubicBezTo>
                    <a:pt x="616839" y="2186432"/>
                    <a:pt x="518795" y="2149983"/>
                    <a:pt x="601853" y="2010791"/>
                  </a:cubicBezTo>
                  <a:cubicBezTo>
                    <a:pt x="553847" y="1976120"/>
                    <a:pt x="571500" y="1934718"/>
                    <a:pt x="567309" y="1894078"/>
                  </a:cubicBezTo>
                  <a:cubicBezTo>
                    <a:pt x="623316" y="1828038"/>
                    <a:pt x="645541" y="1689481"/>
                    <a:pt x="770382" y="1441196"/>
                  </a:cubicBezTo>
                  <a:cubicBezTo>
                    <a:pt x="836422" y="1354836"/>
                    <a:pt x="828294" y="1225042"/>
                    <a:pt x="912749" y="1005078"/>
                  </a:cubicBezTo>
                  <a:cubicBezTo>
                    <a:pt x="886714" y="977011"/>
                    <a:pt x="1022477" y="986790"/>
                    <a:pt x="1114298" y="806831"/>
                  </a:cubicBezTo>
                  <a:cubicBezTo>
                    <a:pt x="1098804" y="738886"/>
                    <a:pt x="1201293" y="676021"/>
                    <a:pt x="1157986" y="599567"/>
                  </a:cubicBezTo>
                  <a:cubicBezTo>
                    <a:pt x="1570228" y="609219"/>
                    <a:pt x="2071116" y="598805"/>
                    <a:pt x="2572766" y="601599"/>
                  </a:cubicBezTo>
                  <a:cubicBezTo>
                    <a:pt x="3586988" y="605282"/>
                    <a:pt x="4528185" y="602742"/>
                    <a:pt x="5528818" y="601853"/>
                  </a:cubicBezTo>
                  <a:cubicBezTo>
                    <a:pt x="6274054" y="693420"/>
                    <a:pt x="6000750" y="0"/>
                    <a:pt x="6063869" y="2884424"/>
                  </a:cubicBezTo>
                  <a:cubicBezTo>
                    <a:pt x="6029833" y="4200398"/>
                    <a:pt x="6083554" y="5679694"/>
                    <a:pt x="6045073" y="6923913"/>
                  </a:cubicBezTo>
                  <a:close/>
                </a:path>
              </a:pathLst>
            </a:custGeom>
            <a:blipFill>
              <a:blip r:embed="rId6"/>
              <a:stretch>
                <a:fillRect l="-9782" t="-6201" r="-60870"/>
              </a:stretch>
            </a:blipFill>
          </p:spPr>
        </p:sp>
      </p:grpSp>
      <p:sp>
        <p:nvSpPr>
          <p:cNvPr id="6" name="Freeform 6"/>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rot="-5700923">
            <a:off x="6008394" y="7200900"/>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TextBox 10"/>
          <p:cNvSpPr txBox="1"/>
          <p:nvPr/>
        </p:nvSpPr>
        <p:spPr>
          <a:xfrm>
            <a:off x="833955" y="3385039"/>
            <a:ext cx="6206850" cy="5873261"/>
          </a:xfrm>
          <a:prstGeom prst="rect">
            <a:avLst/>
          </a:prstGeom>
        </p:spPr>
        <p:txBody>
          <a:bodyPr lIns="0" tIns="0" rIns="0" bIns="0" rtlCol="0" anchor="t">
            <a:spAutoFit/>
          </a:bodyPr>
          <a:lstStyle/>
          <a:p>
            <a:pPr algn="l">
              <a:lnSpc>
                <a:spcPts val="3300"/>
              </a:lnSpc>
            </a:pPr>
            <a:r>
              <a:rPr lang="en-US" sz="2538">
                <a:solidFill>
                  <a:srgbClr val="C1FF72"/>
                </a:solidFill>
                <a:latin typeface="Londrina Solid"/>
                <a:ea typeface="Londrina Solid"/>
                <a:cs typeface="Londrina Solid"/>
                <a:sym typeface="Londrina Solid"/>
              </a:rPr>
              <a:t>Lal Sabuj Society (LSS) is a youth-led non-profit organization empowering young leaders through education, volunteerism, and advocacy to tackle global challenges. </a:t>
            </a:r>
          </a:p>
          <a:p>
            <a:pPr algn="l">
              <a:lnSpc>
                <a:spcPts val="3300"/>
              </a:lnSpc>
            </a:pPr>
            <a:endParaRPr lang="en-US" sz="2538">
              <a:solidFill>
                <a:srgbClr val="C1FF72"/>
              </a:solidFill>
              <a:latin typeface="Londrina Solid"/>
              <a:ea typeface="Londrina Solid"/>
              <a:cs typeface="Londrina Solid"/>
              <a:sym typeface="Londrina Solid"/>
            </a:endParaRPr>
          </a:p>
          <a:p>
            <a:pPr algn="l">
              <a:lnSpc>
                <a:spcPts val="3300"/>
              </a:lnSpc>
            </a:pPr>
            <a:r>
              <a:rPr lang="en-US" sz="2538">
                <a:solidFill>
                  <a:srgbClr val="C1FF72"/>
                </a:solidFill>
                <a:latin typeface="Londrina Solid"/>
                <a:ea typeface="Londrina Solid"/>
                <a:cs typeface="Londrina Solid"/>
                <a:sym typeface="Londrina Solid"/>
              </a:rPr>
              <a:t>Reach: Over 1,78,478 People</a:t>
            </a:r>
          </a:p>
          <a:p>
            <a:pPr algn="l">
              <a:lnSpc>
                <a:spcPts val="3300"/>
              </a:lnSpc>
            </a:pPr>
            <a:endParaRPr lang="en-US" sz="2538">
              <a:solidFill>
                <a:srgbClr val="C1FF72"/>
              </a:solidFill>
              <a:latin typeface="Londrina Solid"/>
              <a:ea typeface="Londrina Solid"/>
              <a:cs typeface="Londrina Solid"/>
              <a:sym typeface="Londrina Solid"/>
            </a:endParaRPr>
          </a:p>
          <a:p>
            <a:pPr algn="l">
              <a:lnSpc>
                <a:spcPts val="3300"/>
              </a:lnSpc>
            </a:pPr>
            <a:r>
              <a:rPr lang="en-US" sz="2538">
                <a:solidFill>
                  <a:srgbClr val="C1FF72"/>
                </a:solidFill>
                <a:latin typeface="Londrina Solid"/>
                <a:ea typeface="Londrina Solid"/>
                <a:cs typeface="Londrina Solid"/>
                <a:sym typeface="Londrina Solid"/>
              </a:rPr>
              <a:t>Key Sectors: Climate Action, Mental Health, Protection, Skill Development, Media Action, Humanitarian Action and Emrgency Response.</a:t>
            </a:r>
          </a:p>
          <a:p>
            <a:pPr algn="l">
              <a:lnSpc>
                <a:spcPts val="3300"/>
              </a:lnSpc>
            </a:pPr>
            <a:endParaRPr lang="en-US" sz="2538">
              <a:solidFill>
                <a:srgbClr val="C1FF72"/>
              </a:solidFill>
              <a:latin typeface="Londrina Solid"/>
              <a:ea typeface="Londrina Solid"/>
              <a:cs typeface="Londrina Solid"/>
              <a:sym typeface="Londrina Solid"/>
            </a:endParaRPr>
          </a:p>
          <a:p>
            <a:pPr algn="l">
              <a:lnSpc>
                <a:spcPts val="3300"/>
              </a:lnSpc>
            </a:pPr>
            <a:endParaRPr lang="en-US" sz="2538">
              <a:solidFill>
                <a:srgbClr val="C1FF72"/>
              </a:solidFill>
              <a:latin typeface="Londrina Solid"/>
              <a:ea typeface="Londrina Solid"/>
              <a:cs typeface="Londrina Solid"/>
              <a:sym typeface="Londrina Solid"/>
            </a:endParaRPr>
          </a:p>
          <a:p>
            <a:pPr algn="l">
              <a:lnSpc>
                <a:spcPts val="3300"/>
              </a:lnSpc>
            </a:pPr>
            <a:endParaRPr lang="en-US" sz="2538">
              <a:solidFill>
                <a:srgbClr val="C1FF72"/>
              </a:solidFill>
              <a:latin typeface="Londrina Solid"/>
              <a:ea typeface="Londrina Solid"/>
              <a:cs typeface="Londrina Solid"/>
              <a:sym typeface="Londrina Solid"/>
            </a:endParaRPr>
          </a:p>
          <a:p>
            <a:pPr algn="l">
              <a:lnSpc>
                <a:spcPts val="3300"/>
              </a:lnSpc>
            </a:pPr>
            <a:endParaRPr lang="en-US" sz="2538">
              <a:solidFill>
                <a:srgbClr val="C1FF72"/>
              </a:solidFill>
              <a:latin typeface="Londrina Solid"/>
              <a:ea typeface="Londrina Solid"/>
              <a:cs typeface="Londrina Solid"/>
              <a:sym typeface="Londrina Solid"/>
            </a:endParaRPr>
          </a:p>
        </p:txBody>
      </p:sp>
      <p:sp>
        <p:nvSpPr>
          <p:cNvPr id="11" name="Freeform 11"/>
          <p:cNvSpPr/>
          <p:nvPr/>
        </p:nvSpPr>
        <p:spPr>
          <a:xfrm rot="1670499">
            <a:off x="4191224" y="1390085"/>
            <a:ext cx="2063588" cy="2081804"/>
          </a:xfrm>
          <a:custGeom>
            <a:avLst/>
            <a:gdLst/>
            <a:ahLst/>
            <a:cxnLst/>
            <a:rect l="l" t="t" r="r" b="b"/>
            <a:pathLst>
              <a:path w="2063588" h="2081804">
                <a:moveTo>
                  <a:pt x="0" y="0"/>
                </a:moveTo>
                <a:lnTo>
                  <a:pt x="2063588" y="0"/>
                </a:lnTo>
                <a:lnTo>
                  <a:pt x="2063588" y="2081805"/>
                </a:lnTo>
                <a:lnTo>
                  <a:pt x="0" y="208180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2" name="TextBox 12"/>
          <p:cNvSpPr txBox="1"/>
          <p:nvPr/>
        </p:nvSpPr>
        <p:spPr>
          <a:xfrm>
            <a:off x="833955" y="1674040"/>
            <a:ext cx="8456602" cy="973190"/>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WHO WE ARE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877951" y="10103171"/>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TextBox 7"/>
          <p:cNvSpPr txBox="1"/>
          <p:nvPr/>
        </p:nvSpPr>
        <p:spPr>
          <a:xfrm>
            <a:off x="7983149" y="1426390"/>
            <a:ext cx="9079168" cy="1263161"/>
          </a:xfrm>
          <a:prstGeom prst="rect">
            <a:avLst/>
          </a:prstGeom>
        </p:spPr>
        <p:txBody>
          <a:bodyPr lIns="0" tIns="0" rIns="0" bIns="0" rtlCol="0" anchor="t">
            <a:spAutoFit/>
          </a:bodyPr>
          <a:lstStyle/>
          <a:p>
            <a:pPr algn="l">
              <a:lnSpc>
                <a:spcPts val="3300"/>
              </a:lnSpc>
            </a:pPr>
            <a:r>
              <a:rPr lang="en-US" sz="2538">
                <a:solidFill>
                  <a:srgbClr val="FFFFFF"/>
                </a:solidFill>
                <a:latin typeface="Londrina Solid"/>
                <a:ea typeface="Londrina Solid"/>
                <a:cs typeface="Londrina Solid"/>
                <a:sym typeface="Londrina Solid"/>
              </a:rPr>
              <a:t>Lal Sabuj Society (LSS) started in May 2010 in Barisal as a small youth group. Today, it has grown into a national movement that helps young people tackle social issues.</a:t>
            </a:r>
          </a:p>
        </p:txBody>
      </p:sp>
      <p:sp>
        <p:nvSpPr>
          <p:cNvPr id="8" name="Freeform 8"/>
          <p:cNvSpPr/>
          <p:nvPr/>
        </p:nvSpPr>
        <p:spPr>
          <a:xfrm rot="1670499">
            <a:off x="4839382" y="1454463"/>
            <a:ext cx="2063588" cy="2081804"/>
          </a:xfrm>
          <a:custGeom>
            <a:avLst/>
            <a:gdLst/>
            <a:ahLst/>
            <a:cxnLst/>
            <a:rect l="l" t="t" r="r" b="b"/>
            <a:pathLst>
              <a:path w="2063588" h="2081804">
                <a:moveTo>
                  <a:pt x="0" y="0"/>
                </a:moveTo>
                <a:lnTo>
                  <a:pt x="2063588" y="0"/>
                </a:lnTo>
                <a:lnTo>
                  <a:pt x="2063588"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833955" y="1674040"/>
            <a:ext cx="8456602" cy="973172"/>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OUR JOURNEY</a:t>
            </a:r>
          </a:p>
        </p:txBody>
      </p:sp>
      <p:sp>
        <p:nvSpPr>
          <p:cNvPr id="10" name="Freeform 10"/>
          <p:cNvSpPr/>
          <p:nvPr/>
        </p:nvSpPr>
        <p:spPr>
          <a:xfrm>
            <a:off x="-251752" y="5365460"/>
            <a:ext cx="18539752" cy="2386993"/>
          </a:xfrm>
          <a:custGeom>
            <a:avLst/>
            <a:gdLst/>
            <a:ahLst/>
            <a:cxnLst/>
            <a:rect l="l" t="t" r="r" b="b"/>
            <a:pathLst>
              <a:path w="18539752" h="2386993">
                <a:moveTo>
                  <a:pt x="0" y="0"/>
                </a:moveTo>
                <a:lnTo>
                  <a:pt x="18539752" y="0"/>
                </a:lnTo>
                <a:lnTo>
                  <a:pt x="18539752" y="2386993"/>
                </a:lnTo>
                <a:lnTo>
                  <a:pt x="0" y="2386993"/>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grpSp>
        <p:nvGrpSpPr>
          <p:cNvPr id="11" name="Group 11"/>
          <p:cNvGrpSpPr/>
          <p:nvPr/>
        </p:nvGrpSpPr>
        <p:grpSpPr>
          <a:xfrm>
            <a:off x="1747676" y="5196411"/>
            <a:ext cx="1378183" cy="1378183"/>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6C02B"/>
            </a:solidFill>
            <a:ln cap="sq">
              <a:noFill/>
              <a:prstDash val="solid"/>
              <a:miter/>
            </a:ln>
          </p:spPr>
        </p:sp>
        <p:sp>
          <p:nvSpPr>
            <p:cNvPr id="13" name="TextBox 13"/>
            <p:cNvSpPr txBox="1"/>
            <p:nvPr/>
          </p:nvSpPr>
          <p:spPr>
            <a:xfrm>
              <a:off x="76200" y="19050"/>
              <a:ext cx="660400" cy="717550"/>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14" name="Group 14"/>
          <p:cNvGrpSpPr/>
          <p:nvPr/>
        </p:nvGrpSpPr>
        <p:grpSpPr>
          <a:xfrm>
            <a:off x="4444831" y="6481010"/>
            <a:ext cx="1378183" cy="1378183"/>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6C02B"/>
            </a:solidFill>
            <a:ln cap="sq">
              <a:noFill/>
              <a:prstDash val="solid"/>
              <a:miter/>
            </a:ln>
          </p:spPr>
        </p:sp>
        <p:sp>
          <p:nvSpPr>
            <p:cNvPr id="16" name="TextBox 16"/>
            <p:cNvSpPr txBox="1"/>
            <p:nvPr/>
          </p:nvSpPr>
          <p:spPr>
            <a:xfrm>
              <a:off x="76200" y="19050"/>
              <a:ext cx="660400" cy="717550"/>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17" name="Group 17"/>
          <p:cNvGrpSpPr/>
          <p:nvPr/>
        </p:nvGrpSpPr>
        <p:grpSpPr>
          <a:xfrm>
            <a:off x="7019067" y="5180773"/>
            <a:ext cx="1378183" cy="1378183"/>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6C02B"/>
            </a:solidFill>
            <a:ln cap="sq">
              <a:noFill/>
              <a:prstDash val="solid"/>
              <a:miter/>
            </a:ln>
          </p:spPr>
        </p:sp>
        <p:sp>
          <p:nvSpPr>
            <p:cNvPr id="19" name="TextBox 19"/>
            <p:cNvSpPr txBox="1"/>
            <p:nvPr/>
          </p:nvSpPr>
          <p:spPr>
            <a:xfrm>
              <a:off x="76200" y="19050"/>
              <a:ext cx="660400" cy="717550"/>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20" name="Group 20"/>
          <p:cNvGrpSpPr/>
          <p:nvPr/>
        </p:nvGrpSpPr>
        <p:grpSpPr>
          <a:xfrm>
            <a:off x="9576773" y="6418902"/>
            <a:ext cx="1378183" cy="1378183"/>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6C02B"/>
            </a:solidFill>
            <a:ln cap="sq">
              <a:noFill/>
              <a:prstDash val="solid"/>
              <a:miter/>
            </a:ln>
          </p:spPr>
        </p:sp>
        <p:sp>
          <p:nvSpPr>
            <p:cNvPr id="22" name="TextBox 22"/>
            <p:cNvSpPr txBox="1"/>
            <p:nvPr/>
          </p:nvSpPr>
          <p:spPr>
            <a:xfrm>
              <a:off x="76200" y="19050"/>
              <a:ext cx="660400" cy="717550"/>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23" name="Group 23"/>
          <p:cNvGrpSpPr/>
          <p:nvPr/>
        </p:nvGrpSpPr>
        <p:grpSpPr>
          <a:xfrm>
            <a:off x="12342155" y="5237247"/>
            <a:ext cx="1378183" cy="1378183"/>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6C02B"/>
            </a:solidFill>
            <a:ln cap="sq">
              <a:noFill/>
              <a:prstDash val="solid"/>
              <a:miter/>
            </a:ln>
          </p:spPr>
        </p:sp>
        <p:sp>
          <p:nvSpPr>
            <p:cNvPr id="25" name="TextBox 25"/>
            <p:cNvSpPr txBox="1"/>
            <p:nvPr/>
          </p:nvSpPr>
          <p:spPr>
            <a:xfrm>
              <a:off x="76200" y="19050"/>
              <a:ext cx="660400" cy="717550"/>
            </a:xfrm>
            <a:prstGeom prst="rect">
              <a:avLst/>
            </a:prstGeom>
          </p:spPr>
          <p:txBody>
            <a:bodyPr lIns="50800" tIns="50800" rIns="50800" bIns="50800" rtlCol="0" anchor="ctr"/>
            <a:lstStyle/>
            <a:p>
              <a:pPr marL="0" lvl="0" indent="0" algn="ctr">
                <a:lnSpc>
                  <a:spcPts val="3359"/>
                </a:lnSpc>
                <a:spcBef>
                  <a:spcPct val="0"/>
                </a:spcBef>
              </a:pPr>
              <a:endParaRPr/>
            </a:p>
          </p:txBody>
        </p:sp>
      </p:grpSp>
      <p:grpSp>
        <p:nvGrpSpPr>
          <p:cNvPr id="26" name="Group 26"/>
          <p:cNvGrpSpPr/>
          <p:nvPr/>
        </p:nvGrpSpPr>
        <p:grpSpPr>
          <a:xfrm>
            <a:off x="15034788" y="6418902"/>
            <a:ext cx="1378183" cy="1378183"/>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6C02B"/>
            </a:solidFill>
            <a:ln cap="sq">
              <a:noFill/>
              <a:prstDash val="solid"/>
              <a:miter/>
            </a:ln>
          </p:spPr>
        </p:sp>
        <p:sp>
          <p:nvSpPr>
            <p:cNvPr id="28" name="TextBox 28"/>
            <p:cNvSpPr txBox="1"/>
            <p:nvPr/>
          </p:nvSpPr>
          <p:spPr>
            <a:xfrm>
              <a:off x="76200" y="19050"/>
              <a:ext cx="660400" cy="717550"/>
            </a:xfrm>
            <a:prstGeom prst="rect">
              <a:avLst/>
            </a:prstGeom>
          </p:spPr>
          <p:txBody>
            <a:bodyPr lIns="50800" tIns="50800" rIns="50800" bIns="50800" rtlCol="0" anchor="ctr"/>
            <a:lstStyle/>
            <a:p>
              <a:pPr marL="0" lvl="0" indent="0" algn="ctr">
                <a:lnSpc>
                  <a:spcPts val="3359"/>
                </a:lnSpc>
                <a:spcBef>
                  <a:spcPct val="0"/>
                </a:spcBef>
              </a:pPr>
              <a:endParaRPr/>
            </a:p>
          </p:txBody>
        </p:sp>
      </p:grpSp>
      <p:sp>
        <p:nvSpPr>
          <p:cNvPr id="29" name="Freeform 29"/>
          <p:cNvSpPr/>
          <p:nvPr/>
        </p:nvSpPr>
        <p:spPr>
          <a:xfrm flipV="1">
            <a:off x="3606333" y="7277932"/>
            <a:ext cx="914646" cy="648255"/>
          </a:xfrm>
          <a:custGeom>
            <a:avLst/>
            <a:gdLst/>
            <a:ahLst/>
            <a:cxnLst/>
            <a:rect l="l" t="t" r="r" b="b"/>
            <a:pathLst>
              <a:path w="914646" h="648255">
                <a:moveTo>
                  <a:pt x="0" y="648255"/>
                </a:moveTo>
                <a:lnTo>
                  <a:pt x="914645" y="648255"/>
                </a:lnTo>
                <a:lnTo>
                  <a:pt x="914645" y="0"/>
                </a:lnTo>
                <a:lnTo>
                  <a:pt x="0" y="0"/>
                </a:lnTo>
                <a:lnTo>
                  <a:pt x="0" y="648255"/>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30" name="Freeform 30"/>
          <p:cNvSpPr/>
          <p:nvPr/>
        </p:nvSpPr>
        <p:spPr>
          <a:xfrm flipV="1">
            <a:off x="7872405" y="7277932"/>
            <a:ext cx="914646" cy="648255"/>
          </a:xfrm>
          <a:custGeom>
            <a:avLst/>
            <a:gdLst/>
            <a:ahLst/>
            <a:cxnLst/>
            <a:rect l="l" t="t" r="r" b="b"/>
            <a:pathLst>
              <a:path w="914646" h="648255">
                <a:moveTo>
                  <a:pt x="0" y="648255"/>
                </a:moveTo>
                <a:lnTo>
                  <a:pt x="914646" y="648255"/>
                </a:lnTo>
                <a:lnTo>
                  <a:pt x="914646" y="0"/>
                </a:lnTo>
                <a:lnTo>
                  <a:pt x="0" y="0"/>
                </a:lnTo>
                <a:lnTo>
                  <a:pt x="0" y="648255"/>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31" name="Freeform 31"/>
          <p:cNvSpPr/>
          <p:nvPr/>
        </p:nvSpPr>
        <p:spPr>
          <a:xfrm>
            <a:off x="5745492" y="5237247"/>
            <a:ext cx="914646" cy="648255"/>
          </a:xfrm>
          <a:custGeom>
            <a:avLst/>
            <a:gdLst/>
            <a:ahLst/>
            <a:cxnLst/>
            <a:rect l="l" t="t" r="r" b="b"/>
            <a:pathLst>
              <a:path w="914646" h="648255">
                <a:moveTo>
                  <a:pt x="0" y="0"/>
                </a:moveTo>
                <a:lnTo>
                  <a:pt x="914645" y="0"/>
                </a:lnTo>
                <a:lnTo>
                  <a:pt x="914645" y="648255"/>
                </a:lnTo>
                <a:lnTo>
                  <a:pt x="0" y="648255"/>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32" name="Freeform 32"/>
          <p:cNvSpPr/>
          <p:nvPr/>
        </p:nvSpPr>
        <p:spPr>
          <a:xfrm>
            <a:off x="10011564" y="5237247"/>
            <a:ext cx="914646" cy="648255"/>
          </a:xfrm>
          <a:custGeom>
            <a:avLst/>
            <a:gdLst/>
            <a:ahLst/>
            <a:cxnLst/>
            <a:rect l="l" t="t" r="r" b="b"/>
            <a:pathLst>
              <a:path w="914646" h="648255">
                <a:moveTo>
                  <a:pt x="0" y="0"/>
                </a:moveTo>
                <a:lnTo>
                  <a:pt x="914646" y="0"/>
                </a:lnTo>
                <a:lnTo>
                  <a:pt x="914646" y="648255"/>
                </a:lnTo>
                <a:lnTo>
                  <a:pt x="0" y="648255"/>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33" name="Freeform 33"/>
          <p:cNvSpPr/>
          <p:nvPr/>
        </p:nvSpPr>
        <p:spPr>
          <a:xfrm flipV="1">
            <a:off x="12116601" y="7277932"/>
            <a:ext cx="914646" cy="648255"/>
          </a:xfrm>
          <a:custGeom>
            <a:avLst/>
            <a:gdLst/>
            <a:ahLst/>
            <a:cxnLst/>
            <a:rect l="l" t="t" r="r" b="b"/>
            <a:pathLst>
              <a:path w="914646" h="648255">
                <a:moveTo>
                  <a:pt x="0" y="648255"/>
                </a:moveTo>
                <a:lnTo>
                  <a:pt x="914645" y="648255"/>
                </a:lnTo>
                <a:lnTo>
                  <a:pt x="914645" y="0"/>
                </a:lnTo>
                <a:lnTo>
                  <a:pt x="0" y="0"/>
                </a:lnTo>
                <a:lnTo>
                  <a:pt x="0" y="648255"/>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grpSp>
        <p:nvGrpSpPr>
          <p:cNvPr id="34" name="Group 34"/>
          <p:cNvGrpSpPr/>
          <p:nvPr/>
        </p:nvGrpSpPr>
        <p:grpSpPr>
          <a:xfrm>
            <a:off x="986700" y="3543493"/>
            <a:ext cx="2900135" cy="1634992"/>
            <a:chOff x="0" y="0"/>
            <a:chExt cx="3866847" cy="2179989"/>
          </a:xfrm>
        </p:grpSpPr>
        <p:sp>
          <p:nvSpPr>
            <p:cNvPr id="35" name="TextBox 35"/>
            <p:cNvSpPr txBox="1"/>
            <p:nvPr/>
          </p:nvSpPr>
          <p:spPr>
            <a:xfrm>
              <a:off x="366060" y="-47625"/>
              <a:ext cx="3134727" cy="493497"/>
            </a:xfrm>
            <a:prstGeom prst="rect">
              <a:avLst/>
            </a:prstGeom>
          </p:spPr>
          <p:txBody>
            <a:bodyPr lIns="0" tIns="0" rIns="0" bIns="0" rtlCol="0" anchor="t">
              <a:spAutoFit/>
            </a:bodyPr>
            <a:lstStyle/>
            <a:p>
              <a:pPr algn="ctr">
                <a:lnSpc>
                  <a:spcPts val="3093"/>
                </a:lnSpc>
              </a:pPr>
              <a:r>
                <a:rPr lang="en-US" sz="2209" b="1">
                  <a:solidFill>
                    <a:srgbClr val="C1FF72"/>
                  </a:solidFill>
                  <a:latin typeface="Londrina Solid Heavy"/>
                  <a:ea typeface="Londrina Solid Heavy"/>
                  <a:cs typeface="Londrina Solid Heavy"/>
                  <a:sym typeface="Londrina Solid Heavy"/>
                </a:rPr>
                <a:t>Launch</a:t>
              </a:r>
            </a:p>
          </p:txBody>
        </p:sp>
        <p:sp>
          <p:nvSpPr>
            <p:cNvPr id="36" name="TextBox 36"/>
            <p:cNvSpPr txBox="1"/>
            <p:nvPr/>
          </p:nvSpPr>
          <p:spPr>
            <a:xfrm>
              <a:off x="0" y="737287"/>
              <a:ext cx="3866847" cy="1442701"/>
            </a:xfrm>
            <a:prstGeom prst="rect">
              <a:avLst/>
            </a:prstGeom>
          </p:spPr>
          <p:txBody>
            <a:bodyPr lIns="0" tIns="0" rIns="0" bIns="0" rtlCol="0" anchor="t">
              <a:spAutoFit/>
            </a:bodyPr>
            <a:lstStyle/>
            <a:p>
              <a:pPr algn="ctr">
                <a:lnSpc>
                  <a:spcPts val="2172"/>
                </a:lnSpc>
              </a:pPr>
              <a:r>
                <a:rPr lang="en-US" sz="1957">
                  <a:solidFill>
                    <a:srgbClr val="C1FF72"/>
                  </a:solidFill>
                  <a:latin typeface="Londrina Solid"/>
                  <a:ea typeface="Londrina Solid"/>
                  <a:cs typeface="Londrina Solid"/>
                  <a:sym typeface="Londrina Solid"/>
                </a:rPr>
                <a:t>Launched The Monthly</a:t>
              </a:r>
            </a:p>
            <a:p>
              <a:pPr algn="ctr">
                <a:lnSpc>
                  <a:spcPts val="2172"/>
                </a:lnSpc>
              </a:pPr>
              <a:r>
                <a:rPr lang="en-US" sz="1957">
                  <a:solidFill>
                    <a:srgbClr val="C1FF72"/>
                  </a:solidFill>
                  <a:latin typeface="Londrina Solid"/>
                  <a:ea typeface="Londrina Solid"/>
                  <a:cs typeface="Londrina Solid"/>
                  <a:sym typeface="Londrina Solid"/>
                </a:rPr>
                <a:t>Lal Sabuj as a children’s magazine in Barisal.</a:t>
              </a:r>
            </a:p>
            <a:p>
              <a:pPr algn="ctr">
                <a:lnSpc>
                  <a:spcPts val="2172"/>
                </a:lnSpc>
              </a:pPr>
              <a:endParaRPr lang="en-US" sz="1957">
                <a:solidFill>
                  <a:srgbClr val="C1FF72"/>
                </a:solidFill>
                <a:latin typeface="Londrina Solid"/>
                <a:ea typeface="Londrina Solid"/>
                <a:cs typeface="Londrina Solid"/>
                <a:sym typeface="Londrina Solid"/>
              </a:endParaRPr>
            </a:p>
          </p:txBody>
        </p:sp>
      </p:grpSp>
      <p:grpSp>
        <p:nvGrpSpPr>
          <p:cNvPr id="37" name="Group 37"/>
          <p:cNvGrpSpPr/>
          <p:nvPr/>
        </p:nvGrpSpPr>
        <p:grpSpPr>
          <a:xfrm>
            <a:off x="6202815" y="3543493"/>
            <a:ext cx="2900135" cy="1634992"/>
            <a:chOff x="0" y="0"/>
            <a:chExt cx="3866847" cy="2179989"/>
          </a:xfrm>
        </p:grpSpPr>
        <p:sp>
          <p:nvSpPr>
            <p:cNvPr id="38" name="TextBox 38"/>
            <p:cNvSpPr txBox="1"/>
            <p:nvPr/>
          </p:nvSpPr>
          <p:spPr>
            <a:xfrm>
              <a:off x="366060" y="-47625"/>
              <a:ext cx="3134727" cy="493497"/>
            </a:xfrm>
            <a:prstGeom prst="rect">
              <a:avLst/>
            </a:prstGeom>
          </p:spPr>
          <p:txBody>
            <a:bodyPr lIns="0" tIns="0" rIns="0" bIns="0" rtlCol="0" anchor="t">
              <a:spAutoFit/>
            </a:bodyPr>
            <a:lstStyle/>
            <a:p>
              <a:pPr algn="ctr">
                <a:lnSpc>
                  <a:spcPts val="3093"/>
                </a:lnSpc>
              </a:pPr>
              <a:r>
                <a:rPr lang="en-US" sz="2209" b="1">
                  <a:solidFill>
                    <a:srgbClr val="C1FF72"/>
                  </a:solidFill>
                  <a:latin typeface="Londrina Solid Heavy"/>
                  <a:ea typeface="Londrina Solid Heavy"/>
                  <a:cs typeface="Londrina Solid Heavy"/>
                  <a:sym typeface="Londrina Solid Heavy"/>
                </a:rPr>
                <a:t>Formation</a:t>
              </a:r>
            </a:p>
          </p:txBody>
        </p:sp>
        <p:sp>
          <p:nvSpPr>
            <p:cNvPr id="39" name="TextBox 39"/>
            <p:cNvSpPr txBox="1"/>
            <p:nvPr/>
          </p:nvSpPr>
          <p:spPr>
            <a:xfrm>
              <a:off x="0" y="737287"/>
              <a:ext cx="3866847" cy="1442701"/>
            </a:xfrm>
            <a:prstGeom prst="rect">
              <a:avLst/>
            </a:prstGeom>
          </p:spPr>
          <p:txBody>
            <a:bodyPr lIns="0" tIns="0" rIns="0" bIns="0" rtlCol="0" anchor="t">
              <a:spAutoFit/>
            </a:bodyPr>
            <a:lstStyle/>
            <a:p>
              <a:pPr algn="ctr">
                <a:lnSpc>
                  <a:spcPts val="2172"/>
                </a:lnSpc>
              </a:pPr>
              <a:r>
                <a:rPr lang="en-US" sz="1957">
                  <a:solidFill>
                    <a:srgbClr val="C1FF72"/>
                  </a:solidFill>
                  <a:latin typeface="Londrina Solid"/>
                  <a:ea typeface="Londrina Solid"/>
                  <a:cs typeface="Londrina Solid"/>
                  <a:sym typeface="Londrina Solid"/>
                </a:rPr>
                <a:t>Established Lal Sabuj Foundation as a youth-led organization.</a:t>
              </a:r>
            </a:p>
            <a:p>
              <a:pPr algn="ctr">
                <a:lnSpc>
                  <a:spcPts val="2172"/>
                </a:lnSpc>
              </a:pPr>
              <a:endParaRPr lang="en-US" sz="1957">
                <a:solidFill>
                  <a:srgbClr val="C1FF72"/>
                </a:solidFill>
                <a:latin typeface="Londrina Solid"/>
                <a:ea typeface="Londrina Solid"/>
                <a:cs typeface="Londrina Solid"/>
                <a:sym typeface="Londrina Solid"/>
              </a:endParaRPr>
            </a:p>
          </p:txBody>
        </p:sp>
      </p:grpSp>
      <p:grpSp>
        <p:nvGrpSpPr>
          <p:cNvPr id="40" name="Group 40"/>
          <p:cNvGrpSpPr/>
          <p:nvPr/>
        </p:nvGrpSpPr>
        <p:grpSpPr>
          <a:xfrm>
            <a:off x="11568323" y="3561419"/>
            <a:ext cx="2900135" cy="1634992"/>
            <a:chOff x="0" y="0"/>
            <a:chExt cx="3866847" cy="2179989"/>
          </a:xfrm>
        </p:grpSpPr>
        <p:sp>
          <p:nvSpPr>
            <p:cNvPr id="41" name="TextBox 41"/>
            <p:cNvSpPr txBox="1"/>
            <p:nvPr/>
          </p:nvSpPr>
          <p:spPr>
            <a:xfrm>
              <a:off x="366060" y="-47625"/>
              <a:ext cx="3134727" cy="493497"/>
            </a:xfrm>
            <a:prstGeom prst="rect">
              <a:avLst/>
            </a:prstGeom>
          </p:spPr>
          <p:txBody>
            <a:bodyPr lIns="0" tIns="0" rIns="0" bIns="0" rtlCol="0" anchor="t">
              <a:spAutoFit/>
            </a:bodyPr>
            <a:lstStyle/>
            <a:p>
              <a:pPr algn="ctr">
                <a:lnSpc>
                  <a:spcPts val="3093"/>
                </a:lnSpc>
              </a:pPr>
              <a:r>
                <a:rPr lang="en-US" sz="2209" b="1">
                  <a:solidFill>
                    <a:srgbClr val="C1FF72"/>
                  </a:solidFill>
                  <a:latin typeface="Londrina Solid Heavy"/>
                  <a:ea typeface="Londrina Solid Heavy"/>
                  <a:cs typeface="Londrina Solid Heavy"/>
                  <a:sym typeface="Londrina Solid Heavy"/>
                </a:rPr>
                <a:t>Certification</a:t>
              </a:r>
            </a:p>
          </p:txBody>
        </p:sp>
        <p:sp>
          <p:nvSpPr>
            <p:cNvPr id="42" name="TextBox 42"/>
            <p:cNvSpPr txBox="1"/>
            <p:nvPr/>
          </p:nvSpPr>
          <p:spPr>
            <a:xfrm>
              <a:off x="0" y="737287"/>
              <a:ext cx="3866847" cy="1442701"/>
            </a:xfrm>
            <a:prstGeom prst="rect">
              <a:avLst/>
            </a:prstGeom>
          </p:spPr>
          <p:txBody>
            <a:bodyPr lIns="0" tIns="0" rIns="0" bIns="0" rtlCol="0" anchor="t">
              <a:spAutoFit/>
            </a:bodyPr>
            <a:lstStyle/>
            <a:p>
              <a:pPr algn="ctr">
                <a:lnSpc>
                  <a:spcPts val="2172"/>
                </a:lnSpc>
              </a:pPr>
              <a:r>
                <a:rPr lang="en-US" sz="1957">
                  <a:solidFill>
                    <a:srgbClr val="C1FF72"/>
                  </a:solidFill>
                  <a:latin typeface="Londrina Solid"/>
                  <a:ea typeface="Londrina Solid"/>
                  <a:cs typeface="Londrina Solid"/>
                  <a:sym typeface="Londrina Solid"/>
                </a:rPr>
                <a:t>Received registration from the Youth Development Department.</a:t>
              </a:r>
            </a:p>
            <a:p>
              <a:pPr algn="ctr">
                <a:lnSpc>
                  <a:spcPts val="2172"/>
                </a:lnSpc>
              </a:pPr>
              <a:endParaRPr lang="en-US" sz="1957">
                <a:solidFill>
                  <a:srgbClr val="C1FF72"/>
                </a:solidFill>
                <a:latin typeface="Londrina Solid"/>
                <a:ea typeface="Londrina Solid"/>
                <a:cs typeface="Londrina Solid"/>
                <a:sym typeface="Londrina Solid"/>
              </a:endParaRPr>
            </a:p>
          </p:txBody>
        </p:sp>
      </p:grpSp>
      <p:grpSp>
        <p:nvGrpSpPr>
          <p:cNvPr id="43" name="Group 43"/>
          <p:cNvGrpSpPr/>
          <p:nvPr/>
        </p:nvGrpSpPr>
        <p:grpSpPr>
          <a:xfrm>
            <a:off x="3723725" y="8034018"/>
            <a:ext cx="2651205" cy="1707763"/>
            <a:chOff x="0" y="0"/>
            <a:chExt cx="3534940" cy="2277017"/>
          </a:xfrm>
        </p:grpSpPr>
        <p:sp>
          <p:nvSpPr>
            <p:cNvPr id="44" name="TextBox 44"/>
            <p:cNvSpPr txBox="1"/>
            <p:nvPr/>
          </p:nvSpPr>
          <p:spPr>
            <a:xfrm>
              <a:off x="515273" y="-47625"/>
              <a:ext cx="2504395" cy="493497"/>
            </a:xfrm>
            <a:prstGeom prst="rect">
              <a:avLst/>
            </a:prstGeom>
          </p:spPr>
          <p:txBody>
            <a:bodyPr lIns="0" tIns="0" rIns="0" bIns="0" rtlCol="0" anchor="t">
              <a:spAutoFit/>
            </a:bodyPr>
            <a:lstStyle/>
            <a:p>
              <a:pPr algn="ctr">
                <a:lnSpc>
                  <a:spcPts val="3093"/>
                </a:lnSpc>
              </a:pPr>
              <a:r>
                <a:rPr lang="en-US" sz="2209" b="1">
                  <a:solidFill>
                    <a:srgbClr val="C1FF72"/>
                  </a:solidFill>
                  <a:latin typeface="Londrina Solid Heavy"/>
                  <a:ea typeface="Londrina Solid Heavy"/>
                  <a:cs typeface="Londrina Solid Heavy"/>
                  <a:sym typeface="Londrina Solid Heavy"/>
                </a:rPr>
                <a:t>Engagement</a:t>
              </a:r>
            </a:p>
          </p:txBody>
        </p:sp>
        <p:sp>
          <p:nvSpPr>
            <p:cNvPr id="45" name="TextBox 45"/>
            <p:cNvSpPr txBox="1"/>
            <p:nvPr/>
          </p:nvSpPr>
          <p:spPr>
            <a:xfrm>
              <a:off x="0" y="727762"/>
              <a:ext cx="3534940" cy="1549255"/>
            </a:xfrm>
            <a:prstGeom prst="rect">
              <a:avLst/>
            </a:prstGeom>
          </p:spPr>
          <p:txBody>
            <a:bodyPr lIns="0" tIns="0" rIns="0" bIns="0" rtlCol="0" anchor="t">
              <a:spAutoFit/>
            </a:bodyPr>
            <a:lstStyle/>
            <a:p>
              <a:pPr algn="ctr">
                <a:lnSpc>
                  <a:spcPts val="1839"/>
                </a:lnSpc>
              </a:pPr>
              <a:r>
                <a:rPr lang="en-US" sz="1657">
                  <a:solidFill>
                    <a:srgbClr val="C1FF72"/>
                  </a:solidFill>
                  <a:latin typeface="Londrina Solid"/>
                  <a:ea typeface="Londrina Solid"/>
                  <a:cs typeface="Londrina Solid"/>
                  <a:sym typeface="Londrina Solid"/>
                </a:rPr>
                <a:t>Organized a dialogue session between children and mayoral candidates during the city mayor election.</a:t>
              </a:r>
            </a:p>
            <a:p>
              <a:pPr algn="ctr">
                <a:lnSpc>
                  <a:spcPts val="1839"/>
                </a:lnSpc>
              </a:pPr>
              <a:endParaRPr lang="en-US" sz="1657">
                <a:solidFill>
                  <a:srgbClr val="C1FF72"/>
                </a:solidFill>
                <a:latin typeface="Londrina Solid"/>
                <a:ea typeface="Londrina Solid"/>
                <a:cs typeface="Londrina Solid"/>
                <a:sym typeface="Londrina Solid"/>
              </a:endParaRPr>
            </a:p>
          </p:txBody>
        </p:sp>
      </p:grpSp>
      <p:grpSp>
        <p:nvGrpSpPr>
          <p:cNvPr id="46" name="Group 46"/>
          <p:cNvGrpSpPr/>
          <p:nvPr/>
        </p:nvGrpSpPr>
        <p:grpSpPr>
          <a:xfrm>
            <a:off x="8851323" y="8034018"/>
            <a:ext cx="2829082" cy="1645768"/>
            <a:chOff x="0" y="0"/>
            <a:chExt cx="3772110" cy="2194357"/>
          </a:xfrm>
        </p:grpSpPr>
        <p:sp>
          <p:nvSpPr>
            <p:cNvPr id="47" name="TextBox 47"/>
            <p:cNvSpPr txBox="1"/>
            <p:nvPr/>
          </p:nvSpPr>
          <p:spPr>
            <a:xfrm>
              <a:off x="0" y="-47625"/>
              <a:ext cx="3772110" cy="493497"/>
            </a:xfrm>
            <a:prstGeom prst="rect">
              <a:avLst/>
            </a:prstGeom>
          </p:spPr>
          <p:txBody>
            <a:bodyPr lIns="0" tIns="0" rIns="0" bIns="0" rtlCol="0" anchor="t">
              <a:spAutoFit/>
            </a:bodyPr>
            <a:lstStyle/>
            <a:p>
              <a:pPr algn="ctr">
                <a:lnSpc>
                  <a:spcPts val="3093"/>
                </a:lnSpc>
              </a:pPr>
              <a:r>
                <a:rPr lang="en-US" sz="2209" b="1">
                  <a:solidFill>
                    <a:srgbClr val="C1FF72"/>
                  </a:solidFill>
                  <a:latin typeface="Londrina Solid Heavy"/>
                  <a:ea typeface="Londrina Solid Heavy"/>
                  <a:cs typeface="Londrina Solid Heavy"/>
                  <a:sym typeface="Londrina Solid Heavy"/>
                </a:rPr>
                <a:t>Recognition</a:t>
              </a:r>
            </a:p>
          </p:txBody>
        </p:sp>
        <p:sp>
          <p:nvSpPr>
            <p:cNvPr id="48" name="TextBox 48"/>
            <p:cNvSpPr txBox="1"/>
            <p:nvPr/>
          </p:nvSpPr>
          <p:spPr>
            <a:xfrm>
              <a:off x="0" y="678854"/>
              <a:ext cx="3772110" cy="1515504"/>
            </a:xfrm>
            <a:prstGeom prst="rect">
              <a:avLst/>
            </a:prstGeom>
          </p:spPr>
          <p:txBody>
            <a:bodyPr lIns="0" tIns="0" rIns="0" bIns="0" rtlCol="0" anchor="t">
              <a:spAutoFit/>
            </a:bodyPr>
            <a:lstStyle/>
            <a:p>
              <a:pPr algn="ctr">
                <a:lnSpc>
                  <a:spcPts val="2319"/>
                </a:lnSpc>
              </a:pPr>
              <a:r>
                <a:rPr lang="en-US" sz="1657">
                  <a:solidFill>
                    <a:srgbClr val="C1FF72"/>
                  </a:solidFill>
                  <a:latin typeface="Londrina Solid"/>
                  <a:ea typeface="Londrina Solid"/>
                  <a:cs typeface="Londrina Solid"/>
                  <a:sym typeface="Londrina Solid"/>
                </a:rPr>
                <a:t>Officially registered as Lal Sabuj Society under the Social Welfare Department.</a:t>
              </a:r>
            </a:p>
            <a:p>
              <a:pPr algn="ctr">
                <a:lnSpc>
                  <a:spcPts val="2319"/>
                </a:lnSpc>
              </a:pPr>
              <a:endParaRPr lang="en-US" sz="1657">
                <a:solidFill>
                  <a:srgbClr val="C1FF72"/>
                </a:solidFill>
                <a:latin typeface="Londrina Solid"/>
                <a:ea typeface="Londrina Solid"/>
                <a:cs typeface="Londrina Solid"/>
                <a:sym typeface="Londrina Solid"/>
              </a:endParaRPr>
            </a:p>
          </p:txBody>
        </p:sp>
      </p:grpSp>
      <p:grpSp>
        <p:nvGrpSpPr>
          <p:cNvPr id="49" name="Group 49"/>
          <p:cNvGrpSpPr/>
          <p:nvPr/>
        </p:nvGrpSpPr>
        <p:grpSpPr>
          <a:xfrm>
            <a:off x="14064635" y="8034018"/>
            <a:ext cx="3318488" cy="1075231"/>
            <a:chOff x="0" y="0"/>
            <a:chExt cx="4424651" cy="1433641"/>
          </a:xfrm>
        </p:grpSpPr>
        <p:sp>
          <p:nvSpPr>
            <p:cNvPr id="50" name="TextBox 50"/>
            <p:cNvSpPr txBox="1"/>
            <p:nvPr/>
          </p:nvSpPr>
          <p:spPr>
            <a:xfrm>
              <a:off x="644962" y="-47625"/>
              <a:ext cx="3134727" cy="493497"/>
            </a:xfrm>
            <a:prstGeom prst="rect">
              <a:avLst/>
            </a:prstGeom>
          </p:spPr>
          <p:txBody>
            <a:bodyPr lIns="0" tIns="0" rIns="0" bIns="0" rtlCol="0" anchor="t">
              <a:spAutoFit/>
            </a:bodyPr>
            <a:lstStyle/>
            <a:p>
              <a:pPr algn="ctr">
                <a:lnSpc>
                  <a:spcPts val="3093"/>
                </a:lnSpc>
              </a:pPr>
              <a:r>
                <a:rPr lang="en-US" sz="2209" b="1">
                  <a:solidFill>
                    <a:srgbClr val="C1FF72"/>
                  </a:solidFill>
                  <a:latin typeface="Londrina Solid Heavy"/>
                  <a:ea typeface="Londrina Solid Heavy"/>
                  <a:cs typeface="Londrina Solid Heavy"/>
                  <a:sym typeface="Londrina Solid Heavy"/>
                </a:rPr>
                <a:t>Outreach</a:t>
              </a:r>
            </a:p>
          </p:txBody>
        </p:sp>
        <p:sp>
          <p:nvSpPr>
            <p:cNvPr id="51" name="TextBox 51"/>
            <p:cNvSpPr txBox="1"/>
            <p:nvPr/>
          </p:nvSpPr>
          <p:spPr>
            <a:xfrm>
              <a:off x="0" y="680137"/>
              <a:ext cx="4424651" cy="753504"/>
            </a:xfrm>
            <a:prstGeom prst="rect">
              <a:avLst/>
            </a:prstGeom>
          </p:spPr>
          <p:txBody>
            <a:bodyPr lIns="0" tIns="0" rIns="0" bIns="0" rtlCol="0" anchor="t">
              <a:spAutoFit/>
            </a:bodyPr>
            <a:lstStyle/>
            <a:p>
              <a:pPr algn="ctr">
                <a:lnSpc>
                  <a:spcPts val="2319"/>
                </a:lnSpc>
              </a:pPr>
              <a:r>
                <a:rPr lang="en-US" sz="1657">
                  <a:solidFill>
                    <a:srgbClr val="C1FF72"/>
                  </a:solidFill>
                  <a:latin typeface="Londrina Solid"/>
                  <a:ea typeface="Londrina Solid"/>
                  <a:cs typeface="Londrina Solid"/>
                  <a:sym typeface="Londrina Solid"/>
                </a:rPr>
                <a:t>Reached 147,000 individuals through various initiatives.</a:t>
              </a:r>
            </a:p>
          </p:txBody>
        </p:sp>
      </p:grpSp>
      <p:grpSp>
        <p:nvGrpSpPr>
          <p:cNvPr id="52" name="Group 52"/>
          <p:cNvGrpSpPr/>
          <p:nvPr/>
        </p:nvGrpSpPr>
        <p:grpSpPr>
          <a:xfrm>
            <a:off x="1444807" y="5611870"/>
            <a:ext cx="1983922" cy="768932"/>
            <a:chOff x="0" y="0"/>
            <a:chExt cx="2645229" cy="1025243"/>
          </a:xfrm>
        </p:grpSpPr>
        <p:sp>
          <p:nvSpPr>
            <p:cNvPr id="53" name="TextBox 53"/>
            <p:cNvSpPr txBox="1"/>
            <p:nvPr/>
          </p:nvSpPr>
          <p:spPr>
            <a:xfrm>
              <a:off x="0" y="142875"/>
              <a:ext cx="2645229" cy="702951"/>
            </a:xfrm>
            <a:prstGeom prst="rect">
              <a:avLst/>
            </a:prstGeom>
          </p:spPr>
          <p:txBody>
            <a:bodyPr lIns="0" tIns="0" rIns="0" bIns="0" rtlCol="0" anchor="t">
              <a:spAutoFit/>
            </a:bodyPr>
            <a:lstStyle/>
            <a:p>
              <a:pPr algn="ctr">
                <a:lnSpc>
                  <a:spcPts val="3507"/>
                </a:lnSpc>
              </a:pPr>
              <a:r>
                <a:rPr lang="en-US" sz="4225" spc="435">
                  <a:solidFill>
                    <a:srgbClr val="FFFFFF"/>
                  </a:solidFill>
                  <a:latin typeface="Lava Pro Grunge"/>
                  <a:ea typeface="Lava Pro Grunge"/>
                  <a:cs typeface="Lava Pro Grunge"/>
                  <a:sym typeface="Lava Pro Grunge"/>
                </a:rPr>
                <a:t>2010</a:t>
              </a:r>
            </a:p>
          </p:txBody>
        </p:sp>
        <p:sp>
          <p:nvSpPr>
            <p:cNvPr id="54" name="TextBox 54"/>
            <p:cNvSpPr txBox="1"/>
            <p:nvPr/>
          </p:nvSpPr>
          <p:spPr>
            <a:xfrm>
              <a:off x="0" y="535008"/>
              <a:ext cx="2645229" cy="490235"/>
            </a:xfrm>
            <a:prstGeom prst="rect">
              <a:avLst/>
            </a:prstGeom>
          </p:spPr>
          <p:txBody>
            <a:bodyPr lIns="0" tIns="0" rIns="0" bIns="0" rtlCol="0" anchor="t">
              <a:spAutoFit/>
            </a:bodyPr>
            <a:lstStyle/>
            <a:p>
              <a:pPr algn="ctr">
                <a:lnSpc>
                  <a:spcPts val="2983"/>
                </a:lnSpc>
              </a:pPr>
              <a:r>
                <a:rPr lang="en-US" sz="2425" spc="206">
                  <a:solidFill>
                    <a:srgbClr val="000000"/>
                  </a:solidFill>
                  <a:latin typeface="WC Mano Negra Bold"/>
                  <a:ea typeface="WC Mano Negra Bold"/>
                  <a:cs typeface="WC Mano Negra Bold"/>
                  <a:sym typeface="WC Mano Negra Bold"/>
                </a:rPr>
                <a:t>May</a:t>
              </a:r>
            </a:p>
          </p:txBody>
        </p:sp>
      </p:grpSp>
      <p:grpSp>
        <p:nvGrpSpPr>
          <p:cNvPr id="55" name="Group 55"/>
          <p:cNvGrpSpPr/>
          <p:nvPr/>
        </p:nvGrpSpPr>
        <p:grpSpPr>
          <a:xfrm>
            <a:off x="4141962" y="6893466"/>
            <a:ext cx="1983922" cy="768932"/>
            <a:chOff x="0" y="0"/>
            <a:chExt cx="2645229" cy="1025243"/>
          </a:xfrm>
        </p:grpSpPr>
        <p:sp>
          <p:nvSpPr>
            <p:cNvPr id="56" name="TextBox 56"/>
            <p:cNvSpPr txBox="1"/>
            <p:nvPr/>
          </p:nvSpPr>
          <p:spPr>
            <a:xfrm>
              <a:off x="0" y="142875"/>
              <a:ext cx="2645229" cy="702951"/>
            </a:xfrm>
            <a:prstGeom prst="rect">
              <a:avLst/>
            </a:prstGeom>
          </p:spPr>
          <p:txBody>
            <a:bodyPr lIns="0" tIns="0" rIns="0" bIns="0" rtlCol="0" anchor="t">
              <a:spAutoFit/>
            </a:bodyPr>
            <a:lstStyle/>
            <a:p>
              <a:pPr algn="ctr">
                <a:lnSpc>
                  <a:spcPts val="3507"/>
                </a:lnSpc>
              </a:pPr>
              <a:r>
                <a:rPr lang="en-US" sz="4225" spc="435">
                  <a:solidFill>
                    <a:srgbClr val="FFFFFF"/>
                  </a:solidFill>
                  <a:latin typeface="Lava Pro Grunge"/>
                  <a:ea typeface="Lava Pro Grunge"/>
                  <a:cs typeface="Lava Pro Grunge"/>
                  <a:sym typeface="Lava Pro Grunge"/>
                </a:rPr>
                <a:t>2013</a:t>
              </a:r>
            </a:p>
          </p:txBody>
        </p:sp>
        <p:sp>
          <p:nvSpPr>
            <p:cNvPr id="57" name="TextBox 57"/>
            <p:cNvSpPr txBox="1"/>
            <p:nvPr/>
          </p:nvSpPr>
          <p:spPr>
            <a:xfrm>
              <a:off x="0" y="535008"/>
              <a:ext cx="2645229" cy="490235"/>
            </a:xfrm>
            <a:prstGeom prst="rect">
              <a:avLst/>
            </a:prstGeom>
          </p:spPr>
          <p:txBody>
            <a:bodyPr lIns="0" tIns="0" rIns="0" bIns="0" rtlCol="0" anchor="t">
              <a:spAutoFit/>
            </a:bodyPr>
            <a:lstStyle/>
            <a:p>
              <a:pPr algn="ctr">
                <a:lnSpc>
                  <a:spcPts val="2983"/>
                </a:lnSpc>
              </a:pPr>
              <a:r>
                <a:rPr lang="en-US" sz="2425" spc="206">
                  <a:solidFill>
                    <a:srgbClr val="000000"/>
                  </a:solidFill>
                  <a:latin typeface="WC Mano Negra Bold"/>
                  <a:ea typeface="WC Mano Negra Bold"/>
                  <a:cs typeface="WC Mano Negra Bold"/>
                  <a:sym typeface="WC Mano Negra Bold"/>
                </a:rPr>
                <a:t>May</a:t>
              </a:r>
            </a:p>
          </p:txBody>
        </p:sp>
      </p:grpSp>
      <p:grpSp>
        <p:nvGrpSpPr>
          <p:cNvPr id="58" name="Group 58"/>
          <p:cNvGrpSpPr/>
          <p:nvPr/>
        </p:nvGrpSpPr>
        <p:grpSpPr>
          <a:xfrm>
            <a:off x="6716198" y="5561375"/>
            <a:ext cx="1983922" cy="768932"/>
            <a:chOff x="0" y="0"/>
            <a:chExt cx="2645229" cy="1025243"/>
          </a:xfrm>
        </p:grpSpPr>
        <p:sp>
          <p:nvSpPr>
            <p:cNvPr id="59" name="TextBox 59"/>
            <p:cNvSpPr txBox="1"/>
            <p:nvPr/>
          </p:nvSpPr>
          <p:spPr>
            <a:xfrm>
              <a:off x="0" y="142875"/>
              <a:ext cx="2645229" cy="702951"/>
            </a:xfrm>
            <a:prstGeom prst="rect">
              <a:avLst/>
            </a:prstGeom>
          </p:spPr>
          <p:txBody>
            <a:bodyPr lIns="0" tIns="0" rIns="0" bIns="0" rtlCol="0" anchor="t">
              <a:spAutoFit/>
            </a:bodyPr>
            <a:lstStyle/>
            <a:p>
              <a:pPr algn="ctr">
                <a:lnSpc>
                  <a:spcPts val="3507"/>
                </a:lnSpc>
              </a:pPr>
              <a:r>
                <a:rPr lang="en-US" sz="4225" spc="435">
                  <a:solidFill>
                    <a:srgbClr val="FFFFFF"/>
                  </a:solidFill>
                  <a:latin typeface="Lava Pro Grunge"/>
                  <a:ea typeface="Lava Pro Grunge"/>
                  <a:cs typeface="Lava Pro Grunge"/>
                  <a:sym typeface="Lava Pro Grunge"/>
                </a:rPr>
                <a:t>2015</a:t>
              </a:r>
            </a:p>
          </p:txBody>
        </p:sp>
        <p:sp>
          <p:nvSpPr>
            <p:cNvPr id="60" name="TextBox 60"/>
            <p:cNvSpPr txBox="1"/>
            <p:nvPr/>
          </p:nvSpPr>
          <p:spPr>
            <a:xfrm>
              <a:off x="0" y="535008"/>
              <a:ext cx="2645229" cy="490235"/>
            </a:xfrm>
            <a:prstGeom prst="rect">
              <a:avLst/>
            </a:prstGeom>
          </p:spPr>
          <p:txBody>
            <a:bodyPr lIns="0" tIns="0" rIns="0" bIns="0" rtlCol="0" anchor="t">
              <a:spAutoFit/>
            </a:bodyPr>
            <a:lstStyle/>
            <a:p>
              <a:pPr algn="ctr">
                <a:lnSpc>
                  <a:spcPts val="2983"/>
                </a:lnSpc>
              </a:pPr>
              <a:r>
                <a:rPr lang="en-US" sz="2425" spc="206">
                  <a:solidFill>
                    <a:srgbClr val="000000"/>
                  </a:solidFill>
                  <a:latin typeface="WC Mano Negra Bold"/>
                  <a:ea typeface="WC Mano Negra Bold"/>
                  <a:cs typeface="WC Mano Negra Bold"/>
                  <a:sym typeface="WC Mano Negra Bold"/>
                </a:rPr>
                <a:t>DEC</a:t>
              </a:r>
            </a:p>
          </p:txBody>
        </p:sp>
      </p:grpSp>
      <p:grpSp>
        <p:nvGrpSpPr>
          <p:cNvPr id="61" name="Group 61"/>
          <p:cNvGrpSpPr/>
          <p:nvPr/>
        </p:nvGrpSpPr>
        <p:grpSpPr>
          <a:xfrm>
            <a:off x="9290557" y="6785636"/>
            <a:ext cx="1983922" cy="768932"/>
            <a:chOff x="0" y="0"/>
            <a:chExt cx="2645229" cy="1025243"/>
          </a:xfrm>
        </p:grpSpPr>
        <p:sp>
          <p:nvSpPr>
            <p:cNvPr id="62" name="TextBox 62"/>
            <p:cNvSpPr txBox="1"/>
            <p:nvPr/>
          </p:nvSpPr>
          <p:spPr>
            <a:xfrm>
              <a:off x="0" y="142875"/>
              <a:ext cx="2645229" cy="702951"/>
            </a:xfrm>
            <a:prstGeom prst="rect">
              <a:avLst/>
            </a:prstGeom>
          </p:spPr>
          <p:txBody>
            <a:bodyPr lIns="0" tIns="0" rIns="0" bIns="0" rtlCol="0" anchor="t">
              <a:spAutoFit/>
            </a:bodyPr>
            <a:lstStyle/>
            <a:p>
              <a:pPr algn="ctr">
                <a:lnSpc>
                  <a:spcPts val="3507"/>
                </a:lnSpc>
              </a:pPr>
              <a:r>
                <a:rPr lang="en-US" sz="4225" spc="435">
                  <a:solidFill>
                    <a:srgbClr val="FFFFFF"/>
                  </a:solidFill>
                  <a:latin typeface="Lava Pro Grunge"/>
                  <a:ea typeface="Lava Pro Grunge"/>
                  <a:cs typeface="Lava Pro Grunge"/>
                  <a:sym typeface="Lava Pro Grunge"/>
                </a:rPr>
                <a:t>2019</a:t>
              </a:r>
            </a:p>
          </p:txBody>
        </p:sp>
        <p:sp>
          <p:nvSpPr>
            <p:cNvPr id="63" name="TextBox 63"/>
            <p:cNvSpPr txBox="1"/>
            <p:nvPr/>
          </p:nvSpPr>
          <p:spPr>
            <a:xfrm>
              <a:off x="0" y="535008"/>
              <a:ext cx="2645229" cy="490235"/>
            </a:xfrm>
            <a:prstGeom prst="rect">
              <a:avLst/>
            </a:prstGeom>
          </p:spPr>
          <p:txBody>
            <a:bodyPr lIns="0" tIns="0" rIns="0" bIns="0" rtlCol="0" anchor="t">
              <a:spAutoFit/>
            </a:bodyPr>
            <a:lstStyle/>
            <a:p>
              <a:pPr algn="ctr">
                <a:lnSpc>
                  <a:spcPts val="2983"/>
                </a:lnSpc>
              </a:pPr>
              <a:r>
                <a:rPr lang="en-US" sz="2425" spc="206">
                  <a:solidFill>
                    <a:srgbClr val="000000"/>
                  </a:solidFill>
                  <a:latin typeface="WC Mano Negra Bold"/>
                  <a:ea typeface="WC Mano Negra Bold"/>
                  <a:cs typeface="WC Mano Negra Bold"/>
                  <a:sym typeface="WC Mano Negra Bold"/>
                </a:rPr>
                <a:t>March</a:t>
              </a:r>
            </a:p>
          </p:txBody>
        </p:sp>
      </p:grpSp>
      <p:grpSp>
        <p:nvGrpSpPr>
          <p:cNvPr id="64" name="Group 64"/>
          <p:cNvGrpSpPr/>
          <p:nvPr/>
        </p:nvGrpSpPr>
        <p:grpSpPr>
          <a:xfrm>
            <a:off x="12039286" y="5603831"/>
            <a:ext cx="1983922" cy="768932"/>
            <a:chOff x="0" y="0"/>
            <a:chExt cx="2645229" cy="1025243"/>
          </a:xfrm>
        </p:grpSpPr>
        <p:sp>
          <p:nvSpPr>
            <p:cNvPr id="65" name="TextBox 65"/>
            <p:cNvSpPr txBox="1"/>
            <p:nvPr/>
          </p:nvSpPr>
          <p:spPr>
            <a:xfrm>
              <a:off x="0" y="142875"/>
              <a:ext cx="2645229" cy="702951"/>
            </a:xfrm>
            <a:prstGeom prst="rect">
              <a:avLst/>
            </a:prstGeom>
          </p:spPr>
          <p:txBody>
            <a:bodyPr lIns="0" tIns="0" rIns="0" bIns="0" rtlCol="0" anchor="t">
              <a:spAutoFit/>
            </a:bodyPr>
            <a:lstStyle/>
            <a:p>
              <a:pPr algn="ctr">
                <a:lnSpc>
                  <a:spcPts val="3507"/>
                </a:lnSpc>
              </a:pPr>
              <a:r>
                <a:rPr lang="en-US" sz="4225" spc="435">
                  <a:solidFill>
                    <a:srgbClr val="FFFFFF"/>
                  </a:solidFill>
                  <a:latin typeface="Lava Pro Grunge"/>
                  <a:ea typeface="Lava Pro Grunge"/>
                  <a:cs typeface="Lava Pro Grunge"/>
                  <a:sym typeface="Lava Pro Grunge"/>
                </a:rPr>
                <a:t>2022</a:t>
              </a:r>
            </a:p>
          </p:txBody>
        </p:sp>
        <p:sp>
          <p:nvSpPr>
            <p:cNvPr id="66" name="TextBox 66"/>
            <p:cNvSpPr txBox="1"/>
            <p:nvPr/>
          </p:nvSpPr>
          <p:spPr>
            <a:xfrm>
              <a:off x="0" y="535008"/>
              <a:ext cx="2645229" cy="490235"/>
            </a:xfrm>
            <a:prstGeom prst="rect">
              <a:avLst/>
            </a:prstGeom>
          </p:spPr>
          <p:txBody>
            <a:bodyPr lIns="0" tIns="0" rIns="0" bIns="0" rtlCol="0" anchor="t">
              <a:spAutoFit/>
            </a:bodyPr>
            <a:lstStyle/>
            <a:p>
              <a:pPr algn="ctr">
                <a:lnSpc>
                  <a:spcPts val="2983"/>
                </a:lnSpc>
              </a:pPr>
              <a:r>
                <a:rPr lang="en-US" sz="2425" spc="206">
                  <a:solidFill>
                    <a:srgbClr val="000000"/>
                  </a:solidFill>
                  <a:latin typeface="WC Mano Negra Bold"/>
                  <a:ea typeface="WC Mano Negra Bold"/>
                  <a:cs typeface="WC Mano Negra Bold"/>
                  <a:sym typeface="WC Mano Negra Bold"/>
                </a:rPr>
                <a:t>April</a:t>
              </a:r>
            </a:p>
          </p:txBody>
        </p:sp>
      </p:grpSp>
      <p:grpSp>
        <p:nvGrpSpPr>
          <p:cNvPr id="67" name="Group 67"/>
          <p:cNvGrpSpPr/>
          <p:nvPr/>
        </p:nvGrpSpPr>
        <p:grpSpPr>
          <a:xfrm>
            <a:off x="14731918" y="6833128"/>
            <a:ext cx="1983922" cy="768932"/>
            <a:chOff x="0" y="0"/>
            <a:chExt cx="2645229" cy="1025243"/>
          </a:xfrm>
        </p:grpSpPr>
        <p:sp>
          <p:nvSpPr>
            <p:cNvPr id="68" name="TextBox 68"/>
            <p:cNvSpPr txBox="1"/>
            <p:nvPr/>
          </p:nvSpPr>
          <p:spPr>
            <a:xfrm>
              <a:off x="0" y="142875"/>
              <a:ext cx="2645229" cy="702951"/>
            </a:xfrm>
            <a:prstGeom prst="rect">
              <a:avLst/>
            </a:prstGeom>
          </p:spPr>
          <p:txBody>
            <a:bodyPr lIns="0" tIns="0" rIns="0" bIns="0" rtlCol="0" anchor="t">
              <a:spAutoFit/>
            </a:bodyPr>
            <a:lstStyle/>
            <a:p>
              <a:pPr algn="ctr">
                <a:lnSpc>
                  <a:spcPts val="3507"/>
                </a:lnSpc>
              </a:pPr>
              <a:r>
                <a:rPr lang="en-US" sz="4225" spc="435">
                  <a:solidFill>
                    <a:srgbClr val="FFFFFF"/>
                  </a:solidFill>
                  <a:latin typeface="Lava Pro Grunge"/>
                  <a:ea typeface="Lava Pro Grunge"/>
                  <a:cs typeface="Lava Pro Grunge"/>
                  <a:sym typeface="Lava Pro Grunge"/>
                </a:rPr>
                <a:t>2024</a:t>
              </a:r>
            </a:p>
          </p:txBody>
        </p:sp>
        <p:sp>
          <p:nvSpPr>
            <p:cNvPr id="69" name="TextBox 69"/>
            <p:cNvSpPr txBox="1"/>
            <p:nvPr/>
          </p:nvSpPr>
          <p:spPr>
            <a:xfrm>
              <a:off x="0" y="535008"/>
              <a:ext cx="2645229" cy="490235"/>
            </a:xfrm>
            <a:prstGeom prst="rect">
              <a:avLst/>
            </a:prstGeom>
          </p:spPr>
          <p:txBody>
            <a:bodyPr lIns="0" tIns="0" rIns="0" bIns="0" rtlCol="0" anchor="t">
              <a:spAutoFit/>
            </a:bodyPr>
            <a:lstStyle/>
            <a:p>
              <a:pPr algn="ctr">
                <a:lnSpc>
                  <a:spcPts val="2983"/>
                </a:lnSpc>
              </a:pPr>
              <a:r>
                <a:rPr lang="en-US" sz="2425" spc="206">
                  <a:solidFill>
                    <a:srgbClr val="000000"/>
                  </a:solidFill>
                  <a:latin typeface="WC Mano Negra Bold"/>
                  <a:ea typeface="WC Mano Negra Bold"/>
                  <a:cs typeface="WC Mano Negra Bold"/>
                  <a:sym typeface="WC Mano Negra Bold"/>
                </a:rPr>
                <a:t>Oct</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rot="-10800000">
            <a:off x="-919638" y="800100"/>
            <a:ext cx="10292237" cy="10459032"/>
            <a:chOff x="0" y="0"/>
            <a:chExt cx="6070893" cy="6169278"/>
          </a:xfrm>
        </p:grpSpPr>
        <p:sp>
          <p:nvSpPr>
            <p:cNvPr id="5" name="Freeform 5"/>
            <p:cNvSpPr/>
            <p:nvPr/>
          </p:nvSpPr>
          <p:spPr>
            <a:xfrm flipV="1">
              <a:off x="-130429" y="-86204"/>
              <a:ext cx="6411507" cy="6842759"/>
            </a:xfrm>
            <a:custGeom>
              <a:avLst/>
              <a:gdLst/>
              <a:ahLst/>
              <a:cxnLst/>
              <a:rect l="l" t="t" r="r" b="b"/>
              <a:pathLst>
                <a:path w="6411507" h="6842759">
                  <a:moveTo>
                    <a:pt x="6182091" y="101328"/>
                  </a:moveTo>
                  <a:cubicBezTo>
                    <a:pt x="4643577" y="79756"/>
                    <a:pt x="3006437" y="100341"/>
                    <a:pt x="1476109" y="91584"/>
                  </a:cubicBezTo>
                  <a:cubicBezTo>
                    <a:pt x="1155802" y="98614"/>
                    <a:pt x="809506" y="78359"/>
                    <a:pt x="475555" y="90843"/>
                  </a:cubicBezTo>
                  <a:cubicBezTo>
                    <a:pt x="400449" y="98367"/>
                    <a:pt x="0" y="0"/>
                    <a:pt x="255823" y="338636"/>
                  </a:cubicBezTo>
                  <a:cubicBezTo>
                    <a:pt x="348732" y="392536"/>
                    <a:pt x="242829" y="485905"/>
                    <a:pt x="274405" y="571011"/>
                  </a:cubicBezTo>
                  <a:cubicBezTo>
                    <a:pt x="390963" y="682017"/>
                    <a:pt x="256213" y="848651"/>
                    <a:pt x="181236" y="1017382"/>
                  </a:cubicBezTo>
                  <a:cubicBezTo>
                    <a:pt x="174999" y="1157621"/>
                    <a:pt x="297015" y="1270478"/>
                    <a:pt x="221778" y="1419844"/>
                  </a:cubicBezTo>
                  <a:cubicBezTo>
                    <a:pt x="228665" y="1490766"/>
                    <a:pt x="224637" y="1615464"/>
                    <a:pt x="155378" y="1675037"/>
                  </a:cubicBezTo>
                  <a:cubicBezTo>
                    <a:pt x="60960" y="1724250"/>
                    <a:pt x="273235" y="1874727"/>
                    <a:pt x="244128" y="2009662"/>
                  </a:cubicBezTo>
                  <a:cubicBezTo>
                    <a:pt x="252704" y="2133990"/>
                    <a:pt x="242309" y="2278053"/>
                    <a:pt x="216191" y="2425075"/>
                  </a:cubicBezTo>
                  <a:cubicBezTo>
                    <a:pt x="222818" y="2475521"/>
                    <a:pt x="252055" y="2521898"/>
                    <a:pt x="240490" y="2570371"/>
                  </a:cubicBezTo>
                  <a:cubicBezTo>
                    <a:pt x="244388" y="2641045"/>
                    <a:pt x="338856" y="2711719"/>
                    <a:pt x="269207" y="2770924"/>
                  </a:cubicBezTo>
                  <a:cubicBezTo>
                    <a:pt x="257122" y="2780914"/>
                    <a:pt x="271156" y="2797812"/>
                    <a:pt x="286359" y="2815943"/>
                  </a:cubicBezTo>
                  <a:cubicBezTo>
                    <a:pt x="275574" y="2825317"/>
                    <a:pt x="187084" y="2964569"/>
                    <a:pt x="226066" y="3021800"/>
                  </a:cubicBezTo>
                  <a:cubicBezTo>
                    <a:pt x="223857" y="3083593"/>
                    <a:pt x="301823" y="3076439"/>
                    <a:pt x="226326" y="3211252"/>
                  </a:cubicBezTo>
                  <a:cubicBezTo>
                    <a:pt x="176169" y="3224572"/>
                    <a:pt x="336127" y="3389973"/>
                    <a:pt x="404607" y="3513437"/>
                  </a:cubicBezTo>
                  <a:cubicBezTo>
                    <a:pt x="384596" y="3583742"/>
                    <a:pt x="435403" y="3644056"/>
                    <a:pt x="456843" y="3715100"/>
                  </a:cubicBezTo>
                  <a:cubicBezTo>
                    <a:pt x="479713" y="3818460"/>
                    <a:pt x="456584" y="3881857"/>
                    <a:pt x="575221" y="3974240"/>
                  </a:cubicBezTo>
                  <a:cubicBezTo>
                    <a:pt x="610045" y="4045778"/>
                    <a:pt x="521814" y="4127183"/>
                    <a:pt x="565995" y="4236340"/>
                  </a:cubicBezTo>
                  <a:cubicBezTo>
                    <a:pt x="546763" y="4251018"/>
                    <a:pt x="600949" y="4267545"/>
                    <a:pt x="566125" y="4292460"/>
                  </a:cubicBezTo>
                  <a:cubicBezTo>
                    <a:pt x="550662" y="4312195"/>
                    <a:pt x="519605" y="4308125"/>
                    <a:pt x="549752" y="4349320"/>
                  </a:cubicBezTo>
                  <a:cubicBezTo>
                    <a:pt x="538967" y="4365848"/>
                    <a:pt x="584576" y="4484626"/>
                    <a:pt x="560407" y="4570595"/>
                  </a:cubicBezTo>
                  <a:cubicBezTo>
                    <a:pt x="556249" y="4580955"/>
                    <a:pt x="624599" y="4617834"/>
                    <a:pt x="597441" y="4643242"/>
                  </a:cubicBezTo>
                  <a:cubicBezTo>
                    <a:pt x="628107" y="4702323"/>
                    <a:pt x="527792" y="4737722"/>
                    <a:pt x="612774" y="4872904"/>
                  </a:cubicBezTo>
                  <a:cubicBezTo>
                    <a:pt x="563656" y="4906576"/>
                    <a:pt x="581718" y="4946785"/>
                    <a:pt x="577430" y="4986254"/>
                  </a:cubicBezTo>
                  <a:cubicBezTo>
                    <a:pt x="634734" y="5050392"/>
                    <a:pt x="657474" y="5184957"/>
                    <a:pt x="785207" y="5426089"/>
                  </a:cubicBezTo>
                  <a:cubicBezTo>
                    <a:pt x="852777" y="5509961"/>
                    <a:pt x="844461" y="5636015"/>
                    <a:pt x="930872" y="5849642"/>
                  </a:cubicBezTo>
                  <a:cubicBezTo>
                    <a:pt x="904234" y="5876901"/>
                    <a:pt x="1043142" y="5867403"/>
                    <a:pt x="1137090" y="6042178"/>
                  </a:cubicBezTo>
                  <a:cubicBezTo>
                    <a:pt x="1121237" y="6108165"/>
                    <a:pt x="1226100" y="6169219"/>
                    <a:pt x="1181790" y="6243471"/>
                  </a:cubicBezTo>
                  <a:cubicBezTo>
                    <a:pt x="1603582" y="6234097"/>
                    <a:pt x="2116074" y="6244211"/>
                    <a:pt x="2629345" y="6241497"/>
                  </a:cubicBezTo>
                  <a:cubicBezTo>
                    <a:pt x="3667062" y="6237920"/>
                    <a:pt x="4630063" y="6240387"/>
                    <a:pt x="5653877" y="6241250"/>
                  </a:cubicBezTo>
                  <a:cubicBezTo>
                    <a:pt x="6411507" y="6152321"/>
                    <a:pt x="6136741" y="6842760"/>
                    <a:pt x="6201322" y="4024440"/>
                  </a:cubicBezTo>
                  <a:cubicBezTo>
                    <a:pt x="6166498" y="2746379"/>
                    <a:pt x="6221007" y="1309701"/>
                    <a:pt x="6182091" y="101328"/>
                  </a:cubicBezTo>
                  <a:close/>
                </a:path>
              </a:pathLst>
            </a:custGeom>
            <a:blipFill>
              <a:blip r:embed="rId6"/>
              <a:stretch>
                <a:fillRect l="-21847" r="-20623"/>
              </a:stretch>
            </a:blipFill>
          </p:spPr>
        </p:sp>
      </p:grpSp>
      <p:sp>
        <p:nvSpPr>
          <p:cNvPr id="6" name="Freeform 6"/>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rot="-5700923">
            <a:off x="6008394" y="7200900"/>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TextBox 10"/>
          <p:cNvSpPr txBox="1"/>
          <p:nvPr/>
        </p:nvSpPr>
        <p:spPr>
          <a:xfrm>
            <a:off x="9698804" y="3385039"/>
            <a:ext cx="6206850" cy="4196861"/>
          </a:xfrm>
          <a:prstGeom prst="rect">
            <a:avLst/>
          </a:prstGeom>
        </p:spPr>
        <p:txBody>
          <a:bodyPr lIns="0" tIns="0" rIns="0" bIns="0" rtlCol="0" anchor="t">
            <a:spAutoFit/>
          </a:bodyPr>
          <a:lstStyle/>
          <a:p>
            <a:pPr algn="l">
              <a:lnSpc>
                <a:spcPts val="3300"/>
              </a:lnSpc>
            </a:pPr>
            <a:r>
              <a:rPr lang="en-US" sz="2538">
                <a:solidFill>
                  <a:srgbClr val="C1FF72"/>
                </a:solidFill>
                <a:latin typeface="Londrina Solid"/>
                <a:ea typeface="Londrina Solid"/>
                <a:cs typeface="Londrina Solid"/>
                <a:sym typeface="Londrina Solid"/>
              </a:rPr>
              <a:t>- Our Mission</a:t>
            </a:r>
          </a:p>
          <a:p>
            <a:pPr algn="l">
              <a:lnSpc>
                <a:spcPts val="3300"/>
              </a:lnSpc>
            </a:pPr>
            <a:endParaRPr lang="en-US" sz="2538">
              <a:solidFill>
                <a:srgbClr val="C1FF72"/>
              </a:solidFill>
              <a:latin typeface="Londrina Solid"/>
              <a:ea typeface="Londrina Solid"/>
              <a:cs typeface="Londrina Solid"/>
              <a:sym typeface="Londrina Solid"/>
            </a:endParaRPr>
          </a:p>
          <a:p>
            <a:pPr algn="l">
              <a:lnSpc>
                <a:spcPts val="3300"/>
              </a:lnSpc>
            </a:pPr>
            <a:r>
              <a:rPr lang="en-US" sz="2538">
                <a:solidFill>
                  <a:srgbClr val="C1FF72"/>
                </a:solidFill>
                <a:latin typeface="Londrina Solid"/>
                <a:ea typeface="Londrina Solid"/>
                <a:cs typeface="Londrina Solid"/>
                <a:sym typeface="Londrina Solid"/>
              </a:rPr>
              <a:t>To engage and empower youth in voluntary work and promote positive social change in Bangladesh.</a:t>
            </a:r>
          </a:p>
          <a:p>
            <a:pPr algn="l">
              <a:lnSpc>
                <a:spcPts val="3300"/>
              </a:lnSpc>
            </a:pPr>
            <a:endParaRPr lang="en-US" sz="2538">
              <a:solidFill>
                <a:srgbClr val="C1FF72"/>
              </a:solidFill>
              <a:latin typeface="Londrina Solid"/>
              <a:ea typeface="Londrina Solid"/>
              <a:cs typeface="Londrina Solid"/>
              <a:sym typeface="Londrina Solid"/>
            </a:endParaRPr>
          </a:p>
          <a:p>
            <a:pPr algn="l">
              <a:lnSpc>
                <a:spcPts val="3300"/>
              </a:lnSpc>
            </a:pPr>
            <a:r>
              <a:rPr lang="en-US" sz="2538">
                <a:solidFill>
                  <a:srgbClr val="C1FF72"/>
                </a:solidFill>
                <a:latin typeface="Londrina Solid"/>
                <a:ea typeface="Londrina Solid"/>
                <a:cs typeface="Londrina Solid"/>
                <a:sym typeface="Londrina Solid"/>
              </a:rPr>
              <a:t>- Our Vision</a:t>
            </a:r>
          </a:p>
          <a:p>
            <a:pPr algn="l">
              <a:lnSpc>
                <a:spcPts val="3300"/>
              </a:lnSpc>
            </a:pPr>
            <a:endParaRPr lang="en-US" sz="2538">
              <a:solidFill>
                <a:srgbClr val="C1FF72"/>
              </a:solidFill>
              <a:latin typeface="Londrina Solid"/>
              <a:ea typeface="Londrina Solid"/>
              <a:cs typeface="Londrina Solid"/>
              <a:sym typeface="Londrina Solid"/>
            </a:endParaRPr>
          </a:p>
          <a:p>
            <a:pPr algn="l">
              <a:lnSpc>
                <a:spcPts val="3300"/>
              </a:lnSpc>
            </a:pPr>
            <a:r>
              <a:rPr lang="en-US" sz="2538">
                <a:solidFill>
                  <a:srgbClr val="C1FF72"/>
                </a:solidFill>
                <a:latin typeface="Londrina Solid"/>
                <a:ea typeface="Londrina Solid"/>
                <a:cs typeface="Londrina Solid"/>
                <a:sym typeface="Londrina Solid"/>
              </a:rPr>
              <a:t>To build a society where youth are active citizens and leaders in creating a sustainable future.</a:t>
            </a:r>
          </a:p>
          <a:p>
            <a:pPr algn="l">
              <a:lnSpc>
                <a:spcPts val="3300"/>
              </a:lnSpc>
            </a:pPr>
            <a:endParaRPr lang="en-US" sz="2538">
              <a:solidFill>
                <a:srgbClr val="C1FF72"/>
              </a:solidFill>
              <a:latin typeface="Londrina Solid"/>
              <a:ea typeface="Londrina Solid"/>
              <a:cs typeface="Londrina Solid"/>
              <a:sym typeface="Londrina Solid"/>
            </a:endParaRPr>
          </a:p>
        </p:txBody>
      </p:sp>
      <p:sp>
        <p:nvSpPr>
          <p:cNvPr id="11" name="Freeform 11"/>
          <p:cNvSpPr/>
          <p:nvPr/>
        </p:nvSpPr>
        <p:spPr>
          <a:xfrm rot="1670499">
            <a:off x="15190747" y="1390085"/>
            <a:ext cx="2063588" cy="2081804"/>
          </a:xfrm>
          <a:custGeom>
            <a:avLst/>
            <a:gdLst/>
            <a:ahLst/>
            <a:cxnLst/>
            <a:rect l="l" t="t" r="r" b="b"/>
            <a:pathLst>
              <a:path w="2063588" h="2081804">
                <a:moveTo>
                  <a:pt x="0" y="0"/>
                </a:moveTo>
                <a:lnTo>
                  <a:pt x="2063589" y="0"/>
                </a:lnTo>
                <a:lnTo>
                  <a:pt x="2063589" y="2081805"/>
                </a:lnTo>
                <a:lnTo>
                  <a:pt x="0" y="208180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2" name="TextBox 12"/>
          <p:cNvSpPr txBox="1"/>
          <p:nvPr/>
        </p:nvSpPr>
        <p:spPr>
          <a:xfrm>
            <a:off x="9698804" y="1674040"/>
            <a:ext cx="6523737" cy="973172"/>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VISION &amp; MISSION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833955" y="4783451"/>
            <a:ext cx="5312999" cy="2939561"/>
          </a:xfrm>
          <a:prstGeom prst="rect">
            <a:avLst/>
          </a:prstGeom>
        </p:spPr>
        <p:txBody>
          <a:bodyPr lIns="0" tIns="0" rIns="0" bIns="0" rtlCol="0" anchor="t">
            <a:spAutoFit/>
          </a:bodyPr>
          <a:lstStyle/>
          <a:p>
            <a:pPr algn="l">
              <a:lnSpc>
                <a:spcPts val="3300"/>
              </a:lnSpc>
            </a:pPr>
            <a:r>
              <a:rPr lang="en-US" sz="2538">
                <a:solidFill>
                  <a:srgbClr val="C1FF72"/>
                </a:solidFill>
                <a:latin typeface="Londrina Solid"/>
                <a:ea typeface="Londrina Solid"/>
                <a:cs typeface="Londrina Solid"/>
                <a:sym typeface="Londrina Solid"/>
              </a:rPr>
              <a:t>Lal Sabuj Society (LSS) operates across Bangladesh, with an active presence in multiple districts and regions. Our work spans both urban and rural areas, reaching diverse communities through our various programs and initiatives.</a:t>
            </a:r>
          </a:p>
          <a:p>
            <a:pPr algn="l">
              <a:lnSpc>
                <a:spcPts val="3300"/>
              </a:lnSpc>
            </a:pPr>
            <a:endParaRPr lang="en-US" sz="2538">
              <a:solidFill>
                <a:srgbClr val="C1FF72"/>
              </a:solidFill>
              <a:latin typeface="Londrina Solid"/>
              <a:ea typeface="Londrina Solid"/>
              <a:cs typeface="Londrina Solid"/>
              <a:sym typeface="Londrina Solid"/>
            </a:endParaRPr>
          </a:p>
        </p:txBody>
      </p:sp>
      <p:sp>
        <p:nvSpPr>
          <p:cNvPr id="9" name="TextBox 9"/>
          <p:cNvSpPr txBox="1"/>
          <p:nvPr/>
        </p:nvSpPr>
        <p:spPr>
          <a:xfrm>
            <a:off x="2626395" y="3776125"/>
            <a:ext cx="2596624" cy="791801"/>
          </a:xfrm>
          <a:prstGeom prst="rect">
            <a:avLst/>
          </a:prstGeom>
        </p:spPr>
        <p:txBody>
          <a:bodyPr lIns="0" tIns="0" rIns="0" bIns="0" rtlCol="0" anchor="t">
            <a:spAutoFit/>
          </a:bodyPr>
          <a:lstStyle/>
          <a:p>
            <a:pPr algn="l">
              <a:lnSpc>
                <a:spcPts val="6266"/>
              </a:lnSpc>
            </a:pPr>
            <a:r>
              <a:rPr lang="en-US" sz="4820">
                <a:solidFill>
                  <a:srgbClr val="C1FF72"/>
                </a:solidFill>
                <a:latin typeface="Londrina Solid"/>
                <a:ea typeface="Londrina Solid"/>
                <a:cs typeface="Londrina Solid"/>
                <a:sym typeface="Londrina Solid"/>
              </a:rPr>
              <a:t>Districts</a:t>
            </a:r>
          </a:p>
        </p:txBody>
      </p:sp>
      <p:sp>
        <p:nvSpPr>
          <p:cNvPr id="10" name="TextBox 10"/>
          <p:cNvSpPr txBox="1"/>
          <p:nvPr/>
        </p:nvSpPr>
        <p:spPr>
          <a:xfrm>
            <a:off x="833955" y="2669779"/>
            <a:ext cx="1792439" cy="2184118"/>
          </a:xfrm>
          <a:prstGeom prst="rect">
            <a:avLst/>
          </a:prstGeom>
        </p:spPr>
        <p:txBody>
          <a:bodyPr lIns="0" tIns="0" rIns="0" bIns="0" rtlCol="0" anchor="t">
            <a:spAutoFit/>
          </a:bodyPr>
          <a:lstStyle/>
          <a:p>
            <a:pPr algn="l">
              <a:lnSpc>
                <a:spcPts val="17412"/>
              </a:lnSpc>
            </a:pPr>
            <a:r>
              <a:rPr lang="en-US" sz="13394">
                <a:solidFill>
                  <a:srgbClr val="C1FF72"/>
                </a:solidFill>
                <a:latin typeface="Londrina Solid"/>
                <a:ea typeface="Londrina Solid"/>
                <a:cs typeface="Londrina Solid"/>
                <a:sym typeface="Londrina Solid"/>
              </a:rPr>
              <a:t>32</a:t>
            </a:r>
          </a:p>
        </p:txBody>
      </p:sp>
      <p:sp>
        <p:nvSpPr>
          <p:cNvPr id="11" name="Freeform 11"/>
          <p:cNvSpPr/>
          <p:nvPr/>
        </p:nvSpPr>
        <p:spPr>
          <a:xfrm rot="1670499">
            <a:off x="5397573" y="1390085"/>
            <a:ext cx="2063588" cy="2081804"/>
          </a:xfrm>
          <a:custGeom>
            <a:avLst/>
            <a:gdLst/>
            <a:ahLst/>
            <a:cxnLst/>
            <a:rect l="l" t="t" r="r" b="b"/>
            <a:pathLst>
              <a:path w="2063588" h="2081804">
                <a:moveTo>
                  <a:pt x="0" y="0"/>
                </a:moveTo>
                <a:lnTo>
                  <a:pt x="2063588" y="0"/>
                </a:lnTo>
                <a:lnTo>
                  <a:pt x="2063588" y="2081805"/>
                </a:lnTo>
                <a:lnTo>
                  <a:pt x="0" y="208180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7827855" y="-141920"/>
            <a:ext cx="9800345" cy="10696147"/>
          </a:xfrm>
          <a:custGeom>
            <a:avLst/>
            <a:gdLst/>
            <a:ahLst/>
            <a:cxnLst/>
            <a:rect l="l" t="t" r="r" b="b"/>
            <a:pathLst>
              <a:path w="9800345" h="10696147">
                <a:moveTo>
                  <a:pt x="0" y="0"/>
                </a:moveTo>
                <a:lnTo>
                  <a:pt x="9800344" y="0"/>
                </a:lnTo>
                <a:lnTo>
                  <a:pt x="9800344" y="10696147"/>
                </a:lnTo>
                <a:lnTo>
                  <a:pt x="0" y="10696147"/>
                </a:lnTo>
                <a:lnTo>
                  <a:pt x="0" y="0"/>
                </a:lnTo>
                <a:close/>
              </a:path>
            </a:pathLst>
          </a:custGeom>
          <a:blipFill>
            <a:blip r:embed="rId10"/>
            <a:stretch>
              <a:fillRect/>
            </a:stretch>
          </a:blipFill>
        </p:spPr>
      </p:sp>
      <p:sp>
        <p:nvSpPr>
          <p:cNvPr id="13" name="TextBox 13"/>
          <p:cNvSpPr txBox="1"/>
          <p:nvPr/>
        </p:nvSpPr>
        <p:spPr>
          <a:xfrm>
            <a:off x="833955" y="1674040"/>
            <a:ext cx="8456602" cy="973172"/>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WHERE WE WORK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1670499">
            <a:off x="12786301" y="1538940"/>
            <a:ext cx="2063588" cy="2081804"/>
          </a:xfrm>
          <a:custGeom>
            <a:avLst/>
            <a:gdLst/>
            <a:ahLst/>
            <a:cxnLst/>
            <a:rect l="l" t="t" r="r" b="b"/>
            <a:pathLst>
              <a:path w="2063588" h="2081804">
                <a:moveTo>
                  <a:pt x="0" y="0"/>
                </a:moveTo>
                <a:lnTo>
                  <a:pt x="2063589" y="0"/>
                </a:lnTo>
                <a:lnTo>
                  <a:pt x="2063589"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942951" y="3658039"/>
            <a:ext cx="2213483" cy="2213483"/>
          </a:xfrm>
          <a:custGeom>
            <a:avLst/>
            <a:gdLst/>
            <a:ahLst/>
            <a:cxnLst/>
            <a:rect l="l" t="t" r="r" b="b"/>
            <a:pathLst>
              <a:path w="2213483" h="2213483">
                <a:moveTo>
                  <a:pt x="0" y="0"/>
                </a:moveTo>
                <a:lnTo>
                  <a:pt x="2213483" y="0"/>
                </a:lnTo>
                <a:lnTo>
                  <a:pt x="2213483" y="2213483"/>
                </a:lnTo>
                <a:lnTo>
                  <a:pt x="0" y="221348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3308441" y="3658039"/>
            <a:ext cx="2213483" cy="2213483"/>
          </a:xfrm>
          <a:custGeom>
            <a:avLst/>
            <a:gdLst/>
            <a:ahLst/>
            <a:cxnLst/>
            <a:rect l="l" t="t" r="r" b="b"/>
            <a:pathLst>
              <a:path w="2213483" h="2213483">
                <a:moveTo>
                  <a:pt x="0" y="0"/>
                </a:moveTo>
                <a:lnTo>
                  <a:pt x="2213483" y="0"/>
                </a:lnTo>
                <a:lnTo>
                  <a:pt x="2213483" y="2213483"/>
                </a:lnTo>
                <a:lnTo>
                  <a:pt x="0" y="221348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1" name="Freeform 11"/>
          <p:cNvSpPr/>
          <p:nvPr/>
        </p:nvSpPr>
        <p:spPr>
          <a:xfrm>
            <a:off x="5670845" y="3658039"/>
            <a:ext cx="2213483" cy="2213483"/>
          </a:xfrm>
          <a:custGeom>
            <a:avLst/>
            <a:gdLst/>
            <a:ahLst/>
            <a:cxnLst/>
            <a:rect l="l" t="t" r="r" b="b"/>
            <a:pathLst>
              <a:path w="2213483" h="2213483">
                <a:moveTo>
                  <a:pt x="0" y="0"/>
                </a:moveTo>
                <a:lnTo>
                  <a:pt x="2213484" y="0"/>
                </a:lnTo>
                <a:lnTo>
                  <a:pt x="2213484" y="2213483"/>
                </a:lnTo>
                <a:lnTo>
                  <a:pt x="0" y="221348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Freeform 12"/>
          <p:cNvSpPr/>
          <p:nvPr/>
        </p:nvSpPr>
        <p:spPr>
          <a:xfrm>
            <a:off x="8033250" y="3658039"/>
            <a:ext cx="2213483" cy="2213483"/>
          </a:xfrm>
          <a:custGeom>
            <a:avLst/>
            <a:gdLst/>
            <a:ahLst/>
            <a:cxnLst/>
            <a:rect l="l" t="t" r="r" b="b"/>
            <a:pathLst>
              <a:path w="2213483" h="2213483">
                <a:moveTo>
                  <a:pt x="0" y="0"/>
                </a:moveTo>
                <a:lnTo>
                  <a:pt x="2213483" y="0"/>
                </a:lnTo>
                <a:lnTo>
                  <a:pt x="2213483" y="2213483"/>
                </a:lnTo>
                <a:lnTo>
                  <a:pt x="0" y="221348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3" name="Freeform 13"/>
          <p:cNvSpPr/>
          <p:nvPr/>
        </p:nvSpPr>
        <p:spPr>
          <a:xfrm>
            <a:off x="15131566" y="3658039"/>
            <a:ext cx="2213483" cy="2213483"/>
          </a:xfrm>
          <a:custGeom>
            <a:avLst/>
            <a:gdLst/>
            <a:ahLst/>
            <a:cxnLst/>
            <a:rect l="l" t="t" r="r" b="b"/>
            <a:pathLst>
              <a:path w="2213483" h="2213483">
                <a:moveTo>
                  <a:pt x="0" y="0"/>
                </a:moveTo>
                <a:lnTo>
                  <a:pt x="2213483" y="0"/>
                </a:lnTo>
                <a:lnTo>
                  <a:pt x="2213483" y="2213483"/>
                </a:lnTo>
                <a:lnTo>
                  <a:pt x="0" y="221348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4" name="Freeform 14"/>
          <p:cNvSpPr/>
          <p:nvPr/>
        </p:nvSpPr>
        <p:spPr>
          <a:xfrm>
            <a:off x="12769161" y="3658039"/>
            <a:ext cx="2213483" cy="2213483"/>
          </a:xfrm>
          <a:custGeom>
            <a:avLst/>
            <a:gdLst/>
            <a:ahLst/>
            <a:cxnLst/>
            <a:rect l="l" t="t" r="r" b="b"/>
            <a:pathLst>
              <a:path w="2213483" h="2213483">
                <a:moveTo>
                  <a:pt x="0" y="0"/>
                </a:moveTo>
                <a:lnTo>
                  <a:pt x="2213484" y="0"/>
                </a:lnTo>
                <a:lnTo>
                  <a:pt x="2213484" y="2213483"/>
                </a:lnTo>
                <a:lnTo>
                  <a:pt x="0" y="2213483"/>
                </a:lnTo>
                <a:lnTo>
                  <a:pt x="0" y="0"/>
                </a:lnTo>
                <a:close/>
              </a:path>
            </a:pathLst>
          </a:custGeom>
          <a:blipFill>
            <a:blip r:embed="rId20"/>
            <a:stretch>
              <a:fillRect l="-3262" t="-2330" r="-1398" b="-2330"/>
            </a:stretch>
          </a:blipFill>
        </p:spPr>
      </p:sp>
      <p:sp>
        <p:nvSpPr>
          <p:cNvPr id="15" name="TextBox 15"/>
          <p:cNvSpPr txBox="1"/>
          <p:nvPr/>
        </p:nvSpPr>
        <p:spPr>
          <a:xfrm>
            <a:off x="3598935" y="1822895"/>
            <a:ext cx="10789266" cy="973190"/>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OUR CONTRIBUTION TO SDGS</a:t>
            </a:r>
          </a:p>
        </p:txBody>
      </p:sp>
      <p:sp>
        <p:nvSpPr>
          <p:cNvPr id="16" name="Freeform 16"/>
          <p:cNvSpPr/>
          <p:nvPr/>
        </p:nvSpPr>
        <p:spPr>
          <a:xfrm>
            <a:off x="10399041" y="3658039"/>
            <a:ext cx="2217813" cy="2217813"/>
          </a:xfrm>
          <a:custGeom>
            <a:avLst/>
            <a:gdLst/>
            <a:ahLst/>
            <a:cxnLst/>
            <a:rect l="l" t="t" r="r" b="b"/>
            <a:pathLst>
              <a:path w="2217813" h="2217813">
                <a:moveTo>
                  <a:pt x="0" y="0"/>
                </a:moveTo>
                <a:lnTo>
                  <a:pt x="2217812" y="0"/>
                </a:lnTo>
                <a:lnTo>
                  <a:pt x="2217812" y="2217812"/>
                </a:lnTo>
                <a:lnTo>
                  <a:pt x="0" y="221781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17" name="TextBox 17"/>
          <p:cNvSpPr txBox="1"/>
          <p:nvPr/>
        </p:nvSpPr>
        <p:spPr>
          <a:xfrm>
            <a:off x="1028700" y="6212045"/>
            <a:ext cx="432806" cy="516049"/>
          </a:xfrm>
          <a:prstGeom prst="rect">
            <a:avLst/>
          </a:prstGeom>
        </p:spPr>
        <p:txBody>
          <a:bodyPr lIns="0" tIns="0" rIns="0" bIns="0" rtlCol="0" anchor="t">
            <a:spAutoFit/>
          </a:bodyPr>
          <a:lstStyle/>
          <a:p>
            <a:pPr marL="0" lvl="0" indent="0" algn="ctr">
              <a:lnSpc>
                <a:spcPts val="4148"/>
              </a:lnSpc>
              <a:spcBef>
                <a:spcPct val="0"/>
              </a:spcBef>
            </a:pPr>
            <a:r>
              <a:rPr lang="en-US" sz="2963">
                <a:solidFill>
                  <a:srgbClr val="FFFFFF"/>
                </a:solidFill>
                <a:latin typeface="Londrina Solid"/>
                <a:ea typeface="Londrina Solid"/>
                <a:cs typeface="Londrina Solid"/>
                <a:sym typeface="Londrina Solid"/>
              </a:rPr>
              <a:t>3.4</a:t>
            </a:r>
          </a:p>
        </p:txBody>
      </p:sp>
      <p:sp>
        <p:nvSpPr>
          <p:cNvPr id="18" name="TextBox 18"/>
          <p:cNvSpPr txBox="1"/>
          <p:nvPr/>
        </p:nvSpPr>
        <p:spPr>
          <a:xfrm>
            <a:off x="3411027" y="6212045"/>
            <a:ext cx="424148" cy="516049"/>
          </a:xfrm>
          <a:prstGeom prst="rect">
            <a:avLst/>
          </a:prstGeom>
        </p:spPr>
        <p:txBody>
          <a:bodyPr lIns="0" tIns="0" rIns="0" bIns="0" rtlCol="0" anchor="t">
            <a:spAutoFit/>
          </a:bodyPr>
          <a:lstStyle/>
          <a:p>
            <a:pPr marL="0" lvl="0" indent="0" algn="ctr">
              <a:lnSpc>
                <a:spcPts val="4148"/>
              </a:lnSpc>
              <a:spcBef>
                <a:spcPct val="0"/>
              </a:spcBef>
            </a:pPr>
            <a:r>
              <a:rPr lang="en-US" sz="2963">
                <a:solidFill>
                  <a:srgbClr val="FFFFFF"/>
                </a:solidFill>
                <a:latin typeface="Londrina Solid"/>
                <a:ea typeface="Londrina Solid"/>
                <a:cs typeface="Londrina Solid"/>
                <a:sym typeface="Londrina Solid"/>
              </a:rPr>
              <a:t>4.4</a:t>
            </a:r>
          </a:p>
        </p:txBody>
      </p:sp>
      <p:sp>
        <p:nvSpPr>
          <p:cNvPr id="19" name="TextBox 19"/>
          <p:cNvSpPr txBox="1"/>
          <p:nvPr/>
        </p:nvSpPr>
        <p:spPr>
          <a:xfrm>
            <a:off x="4166361" y="6212045"/>
            <a:ext cx="626394" cy="477182"/>
          </a:xfrm>
          <a:prstGeom prst="rect">
            <a:avLst/>
          </a:prstGeom>
        </p:spPr>
        <p:txBody>
          <a:bodyPr wrap="square" lIns="0" tIns="0" rIns="0" bIns="0" rtlCol="0" anchor="t">
            <a:spAutoFit/>
          </a:bodyPr>
          <a:lstStyle/>
          <a:p>
            <a:pPr marL="0" lvl="0" indent="0" algn="ctr">
              <a:lnSpc>
                <a:spcPts val="4148"/>
              </a:lnSpc>
              <a:spcBef>
                <a:spcPct val="0"/>
              </a:spcBef>
            </a:pPr>
            <a:r>
              <a:rPr lang="en-US" sz="2963" dirty="0">
                <a:solidFill>
                  <a:srgbClr val="FFFFFF"/>
                </a:solidFill>
                <a:latin typeface="Londrina Solid"/>
                <a:ea typeface="Londrina Solid"/>
                <a:cs typeface="Londrina Solid"/>
                <a:sym typeface="Londrina Solid"/>
              </a:rPr>
              <a:t>4.7</a:t>
            </a:r>
          </a:p>
        </p:txBody>
      </p:sp>
      <p:sp>
        <p:nvSpPr>
          <p:cNvPr id="20" name="TextBox 20"/>
          <p:cNvSpPr txBox="1"/>
          <p:nvPr/>
        </p:nvSpPr>
        <p:spPr>
          <a:xfrm>
            <a:off x="5788562" y="6212045"/>
            <a:ext cx="398175" cy="516049"/>
          </a:xfrm>
          <a:prstGeom prst="rect">
            <a:avLst/>
          </a:prstGeom>
        </p:spPr>
        <p:txBody>
          <a:bodyPr lIns="0" tIns="0" rIns="0" bIns="0" rtlCol="0" anchor="t">
            <a:spAutoFit/>
          </a:bodyPr>
          <a:lstStyle/>
          <a:p>
            <a:pPr marL="0" lvl="0" indent="0" algn="ctr">
              <a:lnSpc>
                <a:spcPts val="4148"/>
              </a:lnSpc>
              <a:spcBef>
                <a:spcPct val="0"/>
              </a:spcBef>
            </a:pPr>
            <a:r>
              <a:rPr lang="en-US" sz="2963">
                <a:solidFill>
                  <a:srgbClr val="FFFFFF"/>
                </a:solidFill>
                <a:latin typeface="Londrina Solid"/>
                <a:ea typeface="Londrina Solid"/>
                <a:cs typeface="Londrina Solid"/>
                <a:sym typeface="Londrina Solid"/>
              </a:rPr>
              <a:t>5.1</a:t>
            </a:r>
          </a:p>
        </p:txBody>
      </p:sp>
      <p:sp>
        <p:nvSpPr>
          <p:cNvPr id="21" name="TextBox 21"/>
          <p:cNvSpPr txBox="1"/>
          <p:nvPr/>
        </p:nvSpPr>
        <p:spPr>
          <a:xfrm>
            <a:off x="6514363" y="6212045"/>
            <a:ext cx="447856" cy="516049"/>
          </a:xfrm>
          <a:prstGeom prst="rect">
            <a:avLst/>
          </a:prstGeom>
        </p:spPr>
        <p:txBody>
          <a:bodyPr lIns="0" tIns="0" rIns="0" bIns="0" rtlCol="0" anchor="t">
            <a:spAutoFit/>
          </a:bodyPr>
          <a:lstStyle/>
          <a:p>
            <a:pPr marL="0" lvl="0" indent="0" algn="ctr">
              <a:lnSpc>
                <a:spcPts val="4148"/>
              </a:lnSpc>
              <a:spcBef>
                <a:spcPct val="0"/>
              </a:spcBef>
            </a:pPr>
            <a:r>
              <a:rPr lang="en-US" sz="2963">
                <a:solidFill>
                  <a:srgbClr val="FFFFFF"/>
                </a:solidFill>
                <a:latin typeface="Londrina Solid"/>
                <a:ea typeface="Londrina Solid"/>
                <a:cs typeface="Londrina Solid"/>
                <a:sym typeface="Londrina Solid"/>
              </a:rPr>
              <a:t>5.2</a:t>
            </a:r>
          </a:p>
        </p:txBody>
      </p:sp>
      <p:sp>
        <p:nvSpPr>
          <p:cNvPr id="22" name="TextBox 22"/>
          <p:cNvSpPr txBox="1"/>
          <p:nvPr/>
        </p:nvSpPr>
        <p:spPr>
          <a:xfrm>
            <a:off x="7283929" y="6212045"/>
            <a:ext cx="445619" cy="516049"/>
          </a:xfrm>
          <a:prstGeom prst="rect">
            <a:avLst/>
          </a:prstGeom>
        </p:spPr>
        <p:txBody>
          <a:bodyPr lIns="0" tIns="0" rIns="0" bIns="0" rtlCol="0" anchor="t">
            <a:spAutoFit/>
          </a:bodyPr>
          <a:lstStyle/>
          <a:p>
            <a:pPr marL="0" lvl="0" indent="0" algn="ctr">
              <a:lnSpc>
                <a:spcPts val="4148"/>
              </a:lnSpc>
              <a:spcBef>
                <a:spcPct val="0"/>
              </a:spcBef>
            </a:pPr>
            <a:r>
              <a:rPr lang="en-US" sz="2963">
                <a:solidFill>
                  <a:srgbClr val="FFFFFF"/>
                </a:solidFill>
                <a:latin typeface="Londrina Solid"/>
                <a:ea typeface="Londrina Solid"/>
                <a:cs typeface="Londrina Solid"/>
                <a:sym typeface="Londrina Solid"/>
              </a:rPr>
              <a:t>5.3</a:t>
            </a:r>
          </a:p>
        </p:txBody>
      </p:sp>
      <p:sp>
        <p:nvSpPr>
          <p:cNvPr id="23" name="TextBox 23"/>
          <p:cNvSpPr txBox="1"/>
          <p:nvPr/>
        </p:nvSpPr>
        <p:spPr>
          <a:xfrm>
            <a:off x="8138588" y="6212045"/>
            <a:ext cx="586614" cy="477182"/>
          </a:xfrm>
          <a:prstGeom prst="rect">
            <a:avLst/>
          </a:prstGeom>
        </p:spPr>
        <p:txBody>
          <a:bodyPr wrap="square" lIns="0" tIns="0" rIns="0" bIns="0" rtlCol="0" anchor="t">
            <a:spAutoFit/>
          </a:bodyPr>
          <a:lstStyle/>
          <a:p>
            <a:pPr marL="0" lvl="0" indent="0" algn="ctr">
              <a:lnSpc>
                <a:spcPts val="4148"/>
              </a:lnSpc>
              <a:spcBef>
                <a:spcPct val="0"/>
              </a:spcBef>
            </a:pPr>
            <a:r>
              <a:rPr lang="en-US" sz="2963" dirty="0">
                <a:solidFill>
                  <a:srgbClr val="FFFFFF"/>
                </a:solidFill>
                <a:latin typeface="Londrina Solid"/>
                <a:ea typeface="Londrina Solid"/>
                <a:cs typeface="Londrina Solid"/>
                <a:sym typeface="Londrina Solid"/>
              </a:rPr>
              <a:t>6.1</a:t>
            </a:r>
          </a:p>
        </p:txBody>
      </p:sp>
      <p:sp>
        <p:nvSpPr>
          <p:cNvPr id="24" name="TextBox 24"/>
          <p:cNvSpPr txBox="1"/>
          <p:nvPr/>
        </p:nvSpPr>
        <p:spPr>
          <a:xfrm>
            <a:off x="8112803" y="6870970"/>
            <a:ext cx="743396" cy="477182"/>
          </a:xfrm>
          <a:prstGeom prst="rect">
            <a:avLst/>
          </a:prstGeom>
        </p:spPr>
        <p:txBody>
          <a:bodyPr wrap="square" lIns="0" tIns="0" rIns="0" bIns="0" rtlCol="0" anchor="t">
            <a:spAutoFit/>
          </a:bodyPr>
          <a:lstStyle/>
          <a:p>
            <a:pPr marL="0" lvl="0" indent="0" algn="ctr">
              <a:lnSpc>
                <a:spcPts val="4148"/>
              </a:lnSpc>
              <a:spcBef>
                <a:spcPct val="0"/>
              </a:spcBef>
            </a:pPr>
            <a:r>
              <a:rPr lang="en-US" sz="2963" dirty="0">
                <a:solidFill>
                  <a:srgbClr val="FFFFFF"/>
                </a:solidFill>
                <a:latin typeface="Londrina Solid"/>
                <a:ea typeface="Londrina Solid"/>
                <a:cs typeface="Londrina Solid"/>
                <a:sym typeface="Londrina Solid"/>
              </a:rPr>
              <a:t>6.6</a:t>
            </a:r>
          </a:p>
        </p:txBody>
      </p:sp>
      <p:sp>
        <p:nvSpPr>
          <p:cNvPr id="25" name="TextBox 25"/>
          <p:cNvSpPr txBox="1"/>
          <p:nvPr/>
        </p:nvSpPr>
        <p:spPr>
          <a:xfrm>
            <a:off x="8892741" y="6212045"/>
            <a:ext cx="574466" cy="477182"/>
          </a:xfrm>
          <a:prstGeom prst="rect">
            <a:avLst/>
          </a:prstGeom>
        </p:spPr>
        <p:txBody>
          <a:bodyPr wrap="square" lIns="0" tIns="0" rIns="0" bIns="0" rtlCol="0" anchor="t">
            <a:spAutoFit/>
          </a:bodyPr>
          <a:lstStyle/>
          <a:p>
            <a:pPr marL="0" lvl="0" indent="0" algn="ctr">
              <a:lnSpc>
                <a:spcPts val="4148"/>
              </a:lnSpc>
              <a:spcBef>
                <a:spcPct val="0"/>
              </a:spcBef>
            </a:pPr>
            <a:r>
              <a:rPr lang="en-US" sz="2963" dirty="0">
                <a:solidFill>
                  <a:srgbClr val="FFFFFF"/>
                </a:solidFill>
                <a:latin typeface="Londrina Solid"/>
                <a:ea typeface="Londrina Solid"/>
                <a:cs typeface="Londrina Solid"/>
                <a:sym typeface="Londrina Solid"/>
              </a:rPr>
              <a:t>6.2</a:t>
            </a:r>
          </a:p>
        </p:txBody>
      </p:sp>
      <p:sp>
        <p:nvSpPr>
          <p:cNvPr id="26" name="TextBox 26"/>
          <p:cNvSpPr txBox="1"/>
          <p:nvPr/>
        </p:nvSpPr>
        <p:spPr>
          <a:xfrm>
            <a:off x="8904783" y="6870970"/>
            <a:ext cx="553733" cy="477182"/>
          </a:xfrm>
          <a:prstGeom prst="rect">
            <a:avLst/>
          </a:prstGeom>
        </p:spPr>
        <p:txBody>
          <a:bodyPr wrap="square" lIns="0" tIns="0" rIns="0" bIns="0" rtlCol="0" anchor="t">
            <a:spAutoFit/>
          </a:bodyPr>
          <a:lstStyle/>
          <a:p>
            <a:pPr marL="0" lvl="0" indent="0" algn="ctr">
              <a:lnSpc>
                <a:spcPts val="4148"/>
              </a:lnSpc>
              <a:spcBef>
                <a:spcPct val="0"/>
              </a:spcBef>
            </a:pPr>
            <a:r>
              <a:rPr lang="en-US" sz="2963" dirty="0">
                <a:solidFill>
                  <a:srgbClr val="FFFFFF"/>
                </a:solidFill>
                <a:latin typeface="Londrina Solid"/>
                <a:ea typeface="Londrina Solid"/>
                <a:cs typeface="Londrina Solid"/>
                <a:sym typeface="Londrina Solid"/>
              </a:rPr>
              <a:t>6.A</a:t>
            </a:r>
          </a:p>
        </p:txBody>
      </p:sp>
      <p:sp>
        <p:nvSpPr>
          <p:cNvPr id="27" name="TextBox 27"/>
          <p:cNvSpPr txBox="1"/>
          <p:nvPr/>
        </p:nvSpPr>
        <p:spPr>
          <a:xfrm>
            <a:off x="9677182" y="6212045"/>
            <a:ext cx="584286" cy="477182"/>
          </a:xfrm>
          <a:prstGeom prst="rect">
            <a:avLst/>
          </a:prstGeom>
        </p:spPr>
        <p:txBody>
          <a:bodyPr wrap="square" lIns="0" tIns="0" rIns="0" bIns="0" rtlCol="0" anchor="t">
            <a:spAutoFit/>
          </a:bodyPr>
          <a:lstStyle/>
          <a:p>
            <a:pPr marL="0" lvl="0" indent="0" algn="ctr">
              <a:lnSpc>
                <a:spcPts val="4148"/>
              </a:lnSpc>
              <a:spcBef>
                <a:spcPct val="0"/>
              </a:spcBef>
            </a:pPr>
            <a:r>
              <a:rPr lang="en-US" sz="2963" dirty="0">
                <a:solidFill>
                  <a:srgbClr val="FFFFFF"/>
                </a:solidFill>
                <a:latin typeface="Londrina Solid"/>
                <a:ea typeface="Londrina Solid"/>
                <a:cs typeface="Londrina Solid"/>
                <a:sym typeface="Londrina Solid"/>
              </a:rPr>
              <a:t>6.4</a:t>
            </a:r>
          </a:p>
        </p:txBody>
      </p:sp>
      <p:sp>
        <p:nvSpPr>
          <p:cNvPr id="28" name="TextBox 28"/>
          <p:cNvSpPr txBox="1"/>
          <p:nvPr/>
        </p:nvSpPr>
        <p:spPr>
          <a:xfrm>
            <a:off x="10493269" y="6212045"/>
            <a:ext cx="574466" cy="477182"/>
          </a:xfrm>
          <a:prstGeom prst="rect">
            <a:avLst/>
          </a:prstGeom>
        </p:spPr>
        <p:txBody>
          <a:bodyPr wrap="square" lIns="0" tIns="0" rIns="0" bIns="0" rtlCol="0" anchor="t">
            <a:spAutoFit/>
          </a:bodyPr>
          <a:lstStyle/>
          <a:p>
            <a:pPr marL="0" lvl="0" indent="0" algn="ctr">
              <a:lnSpc>
                <a:spcPts val="4148"/>
              </a:lnSpc>
              <a:spcBef>
                <a:spcPct val="0"/>
              </a:spcBef>
            </a:pPr>
            <a:r>
              <a:rPr lang="en-US" sz="2963" dirty="0">
                <a:solidFill>
                  <a:srgbClr val="FFFFFF"/>
                </a:solidFill>
                <a:latin typeface="Londrina Solid"/>
                <a:ea typeface="Londrina Solid"/>
                <a:cs typeface="Londrina Solid"/>
                <a:sym typeface="Londrina Solid"/>
              </a:rPr>
              <a:t>8.3</a:t>
            </a:r>
          </a:p>
        </p:txBody>
      </p:sp>
      <p:sp>
        <p:nvSpPr>
          <p:cNvPr id="29" name="TextBox 29"/>
          <p:cNvSpPr txBox="1"/>
          <p:nvPr/>
        </p:nvSpPr>
        <p:spPr>
          <a:xfrm>
            <a:off x="12827122" y="6221596"/>
            <a:ext cx="488106" cy="464801"/>
          </a:xfrm>
          <a:prstGeom prst="rect">
            <a:avLst/>
          </a:prstGeom>
        </p:spPr>
        <p:txBody>
          <a:bodyPr lIns="0" tIns="0" rIns="0" bIns="0" rtlCol="0" anchor="t">
            <a:spAutoFit/>
          </a:bodyPr>
          <a:lstStyle/>
          <a:p>
            <a:pPr marL="0" lvl="0" indent="0" algn="ctr">
              <a:lnSpc>
                <a:spcPts val="3763"/>
              </a:lnSpc>
              <a:spcBef>
                <a:spcPct val="0"/>
              </a:spcBef>
            </a:pPr>
            <a:r>
              <a:rPr lang="en-US" sz="2688">
                <a:solidFill>
                  <a:srgbClr val="FFFFFF"/>
                </a:solidFill>
                <a:latin typeface="Londrina Solid"/>
                <a:ea typeface="Londrina Solid"/>
                <a:cs typeface="Londrina Solid"/>
                <a:sym typeface="Londrina Solid"/>
              </a:rPr>
              <a:t>13.1</a:t>
            </a:r>
          </a:p>
        </p:txBody>
      </p:sp>
      <p:sp>
        <p:nvSpPr>
          <p:cNvPr id="30" name="TextBox 30"/>
          <p:cNvSpPr txBox="1"/>
          <p:nvPr/>
        </p:nvSpPr>
        <p:spPr>
          <a:xfrm>
            <a:off x="13598419" y="6221596"/>
            <a:ext cx="533703" cy="464801"/>
          </a:xfrm>
          <a:prstGeom prst="rect">
            <a:avLst/>
          </a:prstGeom>
        </p:spPr>
        <p:txBody>
          <a:bodyPr lIns="0" tIns="0" rIns="0" bIns="0" rtlCol="0" anchor="t">
            <a:spAutoFit/>
          </a:bodyPr>
          <a:lstStyle/>
          <a:p>
            <a:pPr marL="0" lvl="0" indent="0" algn="ctr">
              <a:lnSpc>
                <a:spcPts val="3763"/>
              </a:lnSpc>
              <a:spcBef>
                <a:spcPct val="0"/>
              </a:spcBef>
            </a:pPr>
            <a:r>
              <a:rPr lang="en-US" sz="2688">
                <a:solidFill>
                  <a:srgbClr val="FFFFFF"/>
                </a:solidFill>
                <a:latin typeface="Londrina Solid"/>
                <a:ea typeface="Londrina Solid"/>
                <a:cs typeface="Londrina Solid"/>
                <a:sym typeface="Londrina Solid"/>
              </a:rPr>
              <a:t>13.2</a:t>
            </a:r>
          </a:p>
        </p:txBody>
      </p:sp>
      <p:sp>
        <p:nvSpPr>
          <p:cNvPr id="31" name="TextBox 31"/>
          <p:cNvSpPr txBox="1"/>
          <p:nvPr/>
        </p:nvSpPr>
        <p:spPr>
          <a:xfrm>
            <a:off x="14412927" y="6221596"/>
            <a:ext cx="532659" cy="464801"/>
          </a:xfrm>
          <a:prstGeom prst="rect">
            <a:avLst/>
          </a:prstGeom>
        </p:spPr>
        <p:txBody>
          <a:bodyPr lIns="0" tIns="0" rIns="0" bIns="0" rtlCol="0" anchor="t">
            <a:spAutoFit/>
          </a:bodyPr>
          <a:lstStyle/>
          <a:p>
            <a:pPr marL="0" lvl="0" indent="0" algn="ctr">
              <a:lnSpc>
                <a:spcPts val="3763"/>
              </a:lnSpc>
              <a:spcBef>
                <a:spcPct val="0"/>
              </a:spcBef>
            </a:pPr>
            <a:r>
              <a:rPr lang="en-US" sz="2688">
                <a:solidFill>
                  <a:srgbClr val="FFFFFF"/>
                </a:solidFill>
                <a:latin typeface="Londrina Solid"/>
                <a:ea typeface="Londrina Solid"/>
                <a:cs typeface="Londrina Solid"/>
                <a:sym typeface="Londrina Solid"/>
              </a:rPr>
              <a:t>13.3</a:t>
            </a:r>
          </a:p>
        </p:txBody>
      </p:sp>
      <p:sp>
        <p:nvSpPr>
          <p:cNvPr id="32" name="TextBox 32"/>
          <p:cNvSpPr txBox="1"/>
          <p:nvPr/>
        </p:nvSpPr>
        <p:spPr>
          <a:xfrm>
            <a:off x="11265275" y="6212045"/>
            <a:ext cx="521208" cy="477182"/>
          </a:xfrm>
          <a:prstGeom prst="rect">
            <a:avLst/>
          </a:prstGeom>
        </p:spPr>
        <p:txBody>
          <a:bodyPr wrap="square" lIns="0" tIns="0" rIns="0" bIns="0" rtlCol="0" anchor="t">
            <a:spAutoFit/>
          </a:bodyPr>
          <a:lstStyle/>
          <a:p>
            <a:pPr marL="0" lvl="0" indent="0" algn="ctr">
              <a:lnSpc>
                <a:spcPts val="4148"/>
              </a:lnSpc>
              <a:spcBef>
                <a:spcPct val="0"/>
              </a:spcBef>
            </a:pPr>
            <a:r>
              <a:rPr lang="en-US" sz="2963" dirty="0">
                <a:solidFill>
                  <a:srgbClr val="FFFFFF"/>
                </a:solidFill>
                <a:latin typeface="Londrina Solid"/>
                <a:ea typeface="Londrina Solid"/>
                <a:cs typeface="Londrina Solid"/>
                <a:sym typeface="Londrina Solid"/>
              </a:rPr>
              <a:t>8.5</a:t>
            </a:r>
          </a:p>
        </p:txBody>
      </p:sp>
      <p:sp>
        <p:nvSpPr>
          <p:cNvPr id="33" name="TextBox 33"/>
          <p:cNvSpPr txBox="1"/>
          <p:nvPr/>
        </p:nvSpPr>
        <p:spPr>
          <a:xfrm>
            <a:off x="12039359" y="6212045"/>
            <a:ext cx="632060" cy="477182"/>
          </a:xfrm>
          <a:prstGeom prst="rect">
            <a:avLst/>
          </a:prstGeom>
        </p:spPr>
        <p:txBody>
          <a:bodyPr wrap="square" lIns="0" tIns="0" rIns="0" bIns="0" rtlCol="0" anchor="t">
            <a:spAutoFit/>
          </a:bodyPr>
          <a:lstStyle/>
          <a:p>
            <a:pPr marL="0" lvl="0" indent="0" algn="ctr">
              <a:lnSpc>
                <a:spcPts val="4148"/>
              </a:lnSpc>
              <a:spcBef>
                <a:spcPct val="0"/>
              </a:spcBef>
            </a:pPr>
            <a:r>
              <a:rPr lang="en-US" sz="2963" dirty="0">
                <a:solidFill>
                  <a:srgbClr val="FFFFFF"/>
                </a:solidFill>
                <a:latin typeface="Londrina Solid"/>
                <a:ea typeface="Londrina Solid"/>
                <a:cs typeface="Londrina Solid"/>
                <a:sym typeface="Londrina Solid"/>
              </a:rPr>
              <a:t>8.6</a:t>
            </a:r>
          </a:p>
        </p:txBody>
      </p:sp>
      <p:sp>
        <p:nvSpPr>
          <p:cNvPr id="34" name="TextBox 34"/>
          <p:cNvSpPr txBox="1"/>
          <p:nvPr/>
        </p:nvSpPr>
        <p:spPr>
          <a:xfrm>
            <a:off x="15240862" y="6200734"/>
            <a:ext cx="470392" cy="451537"/>
          </a:xfrm>
          <a:prstGeom prst="rect">
            <a:avLst/>
          </a:prstGeom>
        </p:spPr>
        <p:txBody>
          <a:bodyPr lIns="0" tIns="0" rIns="0" bIns="0" rtlCol="0" anchor="t">
            <a:spAutoFit/>
          </a:bodyPr>
          <a:lstStyle/>
          <a:p>
            <a:pPr marL="0" lvl="0" indent="0" algn="ctr">
              <a:lnSpc>
                <a:spcPts val="3641"/>
              </a:lnSpc>
              <a:spcBef>
                <a:spcPct val="0"/>
              </a:spcBef>
            </a:pPr>
            <a:r>
              <a:rPr lang="en-US" sz="2600">
                <a:solidFill>
                  <a:srgbClr val="FFFFFF"/>
                </a:solidFill>
                <a:latin typeface="Londrina Solid"/>
                <a:ea typeface="Londrina Solid"/>
                <a:cs typeface="Londrina Solid"/>
                <a:sym typeface="Londrina Solid"/>
              </a:rPr>
              <a:t>16.1</a:t>
            </a:r>
          </a:p>
        </p:txBody>
      </p:sp>
      <p:sp>
        <p:nvSpPr>
          <p:cNvPr id="35" name="TextBox 35"/>
          <p:cNvSpPr txBox="1"/>
          <p:nvPr/>
        </p:nvSpPr>
        <p:spPr>
          <a:xfrm>
            <a:off x="15216583" y="6785622"/>
            <a:ext cx="518949" cy="451537"/>
          </a:xfrm>
          <a:prstGeom prst="rect">
            <a:avLst/>
          </a:prstGeom>
        </p:spPr>
        <p:txBody>
          <a:bodyPr lIns="0" tIns="0" rIns="0" bIns="0" rtlCol="0" anchor="t">
            <a:spAutoFit/>
          </a:bodyPr>
          <a:lstStyle/>
          <a:p>
            <a:pPr marL="0" lvl="0" indent="0" algn="ctr">
              <a:lnSpc>
                <a:spcPts val="3641"/>
              </a:lnSpc>
              <a:spcBef>
                <a:spcPct val="0"/>
              </a:spcBef>
            </a:pPr>
            <a:r>
              <a:rPr lang="en-US" sz="2600">
                <a:solidFill>
                  <a:srgbClr val="FFFFFF"/>
                </a:solidFill>
                <a:latin typeface="Londrina Solid"/>
                <a:ea typeface="Londrina Solid"/>
                <a:cs typeface="Londrina Solid"/>
                <a:sym typeface="Londrina Solid"/>
              </a:rPr>
              <a:t>16.9</a:t>
            </a:r>
          </a:p>
        </p:txBody>
      </p:sp>
      <p:sp>
        <p:nvSpPr>
          <p:cNvPr id="36" name="TextBox 36"/>
          <p:cNvSpPr txBox="1"/>
          <p:nvPr/>
        </p:nvSpPr>
        <p:spPr>
          <a:xfrm>
            <a:off x="15971326" y="6200734"/>
            <a:ext cx="639843" cy="418961"/>
          </a:xfrm>
          <a:prstGeom prst="rect">
            <a:avLst/>
          </a:prstGeom>
        </p:spPr>
        <p:txBody>
          <a:bodyPr wrap="square" lIns="0" tIns="0" rIns="0" bIns="0" rtlCol="0" anchor="t">
            <a:spAutoFit/>
          </a:bodyPr>
          <a:lstStyle/>
          <a:p>
            <a:pPr marL="0" lvl="0" indent="0" algn="ctr">
              <a:lnSpc>
                <a:spcPts val="3641"/>
              </a:lnSpc>
              <a:spcBef>
                <a:spcPct val="0"/>
              </a:spcBef>
            </a:pPr>
            <a:r>
              <a:rPr lang="en-US" sz="2600" dirty="0">
                <a:solidFill>
                  <a:srgbClr val="FFFFFF"/>
                </a:solidFill>
                <a:latin typeface="Londrina Solid"/>
                <a:ea typeface="Londrina Solid"/>
                <a:cs typeface="Londrina Solid"/>
                <a:sym typeface="Londrina Solid"/>
              </a:rPr>
              <a:t>16.2</a:t>
            </a:r>
          </a:p>
        </p:txBody>
      </p:sp>
      <p:sp>
        <p:nvSpPr>
          <p:cNvPr id="37" name="TextBox 37"/>
          <p:cNvSpPr txBox="1"/>
          <p:nvPr/>
        </p:nvSpPr>
        <p:spPr>
          <a:xfrm>
            <a:off x="16010009" y="6785622"/>
            <a:ext cx="639843" cy="451537"/>
          </a:xfrm>
          <a:prstGeom prst="rect">
            <a:avLst/>
          </a:prstGeom>
        </p:spPr>
        <p:txBody>
          <a:bodyPr lIns="0" tIns="0" rIns="0" bIns="0" rtlCol="0" anchor="t">
            <a:spAutoFit/>
          </a:bodyPr>
          <a:lstStyle/>
          <a:p>
            <a:pPr marL="0" lvl="0" indent="0" algn="ctr">
              <a:lnSpc>
                <a:spcPts val="3641"/>
              </a:lnSpc>
              <a:spcBef>
                <a:spcPct val="0"/>
              </a:spcBef>
            </a:pPr>
            <a:r>
              <a:rPr lang="en-US" sz="2600">
                <a:solidFill>
                  <a:srgbClr val="FFFFFF"/>
                </a:solidFill>
                <a:latin typeface="Londrina Solid"/>
                <a:ea typeface="Londrina Solid"/>
                <a:cs typeface="Londrina Solid"/>
                <a:sym typeface="Londrina Solid"/>
              </a:rPr>
              <a:t>16.10</a:t>
            </a:r>
          </a:p>
        </p:txBody>
      </p:sp>
      <p:sp>
        <p:nvSpPr>
          <p:cNvPr id="38" name="TextBox 38"/>
          <p:cNvSpPr txBox="1"/>
          <p:nvPr/>
        </p:nvSpPr>
        <p:spPr>
          <a:xfrm>
            <a:off x="16743654" y="6200734"/>
            <a:ext cx="515646" cy="451537"/>
          </a:xfrm>
          <a:prstGeom prst="rect">
            <a:avLst/>
          </a:prstGeom>
        </p:spPr>
        <p:txBody>
          <a:bodyPr lIns="0" tIns="0" rIns="0" bIns="0" rtlCol="0" anchor="t">
            <a:spAutoFit/>
          </a:bodyPr>
          <a:lstStyle/>
          <a:p>
            <a:pPr marL="0" lvl="0" indent="0" algn="ctr">
              <a:lnSpc>
                <a:spcPts val="3641"/>
              </a:lnSpc>
              <a:spcBef>
                <a:spcPct val="0"/>
              </a:spcBef>
            </a:pPr>
            <a:r>
              <a:rPr lang="en-US" sz="2600">
                <a:solidFill>
                  <a:srgbClr val="FFFFFF"/>
                </a:solidFill>
                <a:latin typeface="Londrina Solid"/>
                <a:ea typeface="Londrina Solid"/>
                <a:cs typeface="Londrina Solid"/>
                <a:sym typeface="Londrina Solid"/>
              </a:rPr>
              <a:t>16.5</a:t>
            </a:r>
          </a:p>
        </p:txBody>
      </p:sp>
      <p:sp>
        <p:nvSpPr>
          <p:cNvPr id="39" name="TextBox 39"/>
          <p:cNvSpPr txBox="1"/>
          <p:nvPr/>
        </p:nvSpPr>
        <p:spPr>
          <a:xfrm>
            <a:off x="10489317" y="6870970"/>
            <a:ext cx="639843" cy="477182"/>
          </a:xfrm>
          <a:prstGeom prst="rect">
            <a:avLst/>
          </a:prstGeom>
        </p:spPr>
        <p:txBody>
          <a:bodyPr wrap="square" lIns="0" tIns="0" rIns="0" bIns="0" rtlCol="0" anchor="t">
            <a:spAutoFit/>
          </a:bodyPr>
          <a:lstStyle/>
          <a:p>
            <a:pPr marL="0" lvl="0" indent="0" algn="ctr">
              <a:lnSpc>
                <a:spcPts val="4148"/>
              </a:lnSpc>
              <a:spcBef>
                <a:spcPct val="0"/>
              </a:spcBef>
            </a:pPr>
            <a:r>
              <a:rPr lang="en-US" sz="2963" dirty="0">
                <a:solidFill>
                  <a:srgbClr val="FFFFFF"/>
                </a:solidFill>
                <a:latin typeface="Londrina Solid"/>
                <a:ea typeface="Londrina Solid"/>
                <a:cs typeface="Londrina Solid"/>
                <a:sym typeface="Londrina Solid"/>
              </a:rPr>
              <a:t>8.9</a:t>
            </a:r>
          </a:p>
        </p:txBody>
      </p:sp>
      <p:sp>
        <p:nvSpPr>
          <p:cNvPr id="40" name="TextBox 40"/>
          <p:cNvSpPr txBox="1"/>
          <p:nvPr/>
        </p:nvSpPr>
        <p:spPr>
          <a:xfrm>
            <a:off x="9675686" y="6870970"/>
            <a:ext cx="539154" cy="477182"/>
          </a:xfrm>
          <a:prstGeom prst="rect">
            <a:avLst/>
          </a:prstGeom>
        </p:spPr>
        <p:txBody>
          <a:bodyPr wrap="square" lIns="0" tIns="0" rIns="0" bIns="0" rtlCol="0" anchor="t">
            <a:spAutoFit/>
          </a:bodyPr>
          <a:lstStyle/>
          <a:p>
            <a:pPr marL="0" lvl="0" indent="0" algn="ctr">
              <a:lnSpc>
                <a:spcPts val="4148"/>
              </a:lnSpc>
              <a:spcBef>
                <a:spcPct val="0"/>
              </a:spcBef>
            </a:pPr>
            <a:r>
              <a:rPr lang="en-US" sz="2963" dirty="0">
                <a:solidFill>
                  <a:srgbClr val="FFFFFF"/>
                </a:solidFill>
                <a:latin typeface="Londrina Solid"/>
                <a:ea typeface="Londrina Solid"/>
                <a:cs typeface="Londrina Solid"/>
                <a:sym typeface="Londrina Solid"/>
              </a:rPr>
              <a:t>6.B</a:t>
            </a:r>
          </a:p>
        </p:txBody>
      </p:sp>
      <p:sp>
        <p:nvSpPr>
          <p:cNvPr id="41" name="TextBox 41"/>
          <p:cNvSpPr txBox="1"/>
          <p:nvPr/>
        </p:nvSpPr>
        <p:spPr>
          <a:xfrm>
            <a:off x="5787299" y="6870970"/>
            <a:ext cx="436961" cy="516049"/>
          </a:xfrm>
          <a:prstGeom prst="rect">
            <a:avLst/>
          </a:prstGeom>
        </p:spPr>
        <p:txBody>
          <a:bodyPr lIns="0" tIns="0" rIns="0" bIns="0" rtlCol="0" anchor="t">
            <a:spAutoFit/>
          </a:bodyPr>
          <a:lstStyle/>
          <a:p>
            <a:pPr marL="0" lvl="0" indent="0" algn="ctr">
              <a:lnSpc>
                <a:spcPts val="4148"/>
              </a:lnSpc>
              <a:spcBef>
                <a:spcPct val="0"/>
              </a:spcBef>
            </a:pPr>
            <a:r>
              <a:rPr lang="en-US" sz="2963">
                <a:solidFill>
                  <a:srgbClr val="FFFFFF"/>
                </a:solidFill>
                <a:latin typeface="Londrina Solid"/>
                <a:ea typeface="Londrina Solid"/>
                <a:cs typeface="Londrina Solid"/>
                <a:sym typeface="Londrina Solid"/>
              </a:rPr>
              <a:t>5.4</a:t>
            </a:r>
          </a:p>
        </p:txBody>
      </p:sp>
      <p:sp>
        <p:nvSpPr>
          <p:cNvPr id="42" name="TextBox 42"/>
          <p:cNvSpPr txBox="1"/>
          <p:nvPr/>
        </p:nvSpPr>
        <p:spPr>
          <a:xfrm>
            <a:off x="6507972" y="6870970"/>
            <a:ext cx="449744" cy="516049"/>
          </a:xfrm>
          <a:prstGeom prst="rect">
            <a:avLst/>
          </a:prstGeom>
        </p:spPr>
        <p:txBody>
          <a:bodyPr lIns="0" tIns="0" rIns="0" bIns="0" rtlCol="0" anchor="t">
            <a:spAutoFit/>
          </a:bodyPr>
          <a:lstStyle/>
          <a:p>
            <a:pPr marL="0" lvl="0" indent="0" algn="ctr">
              <a:lnSpc>
                <a:spcPts val="4148"/>
              </a:lnSpc>
              <a:spcBef>
                <a:spcPct val="0"/>
              </a:spcBef>
            </a:pPr>
            <a:r>
              <a:rPr lang="en-US" sz="2963">
                <a:solidFill>
                  <a:srgbClr val="FFFFFF"/>
                </a:solidFill>
                <a:latin typeface="Londrina Solid"/>
                <a:ea typeface="Londrina Solid"/>
                <a:cs typeface="Londrina Solid"/>
                <a:sym typeface="Londrina Solid"/>
              </a:rPr>
              <a:t>5.5</a:t>
            </a:r>
          </a:p>
        </p:txBody>
      </p:sp>
      <p:sp>
        <p:nvSpPr>
          <p:cNvPr id="43" name="TextBox 43"/>
          <p:cNvSpPr txBox="1"/>
          <p:nvPr/>
        </p:nvSpPr>
        <p:spPr>
          <a:xfrm>
            <a:off x="7286746" y="6870970"/>
            <a:ext cx="542821" cy="477182"/>
          </a:xfrm>
          <a:prstGeom prst="rect">
            <a:avLst/>
          </a:prstGeom>
        </p:spPr>
        <p:txBody>
          <a:bodyPr wrap="square" lIns="0" tIns="0" rIns="0" bIns="0" rtlCol="0" anchor="t">
            <a:spAutoFit/>
          </a:bodyPr>
          <a:lstStyle/>
          <a:p>
            <a:pPr marL="0" lvl="0" indent="0" algn="ctr">
              <a:lnSpc>
                <a:spcPts val="4148"/>
              </a:lnSpc>
              <a:spcBef>
                <a:spcPct val="0"/>
              </a:spcBef>
            </a:pPr>
            <a:r>
              <a:rPr lang="en-US" sz="2963" dirty="0">
                <a:solidFill>
                  <a:srgbClr val="FFFFFF"/>
                </a:solidFill>
                <a:latin typeface="Londrina Solid"/>
                <a:ea typeface="Londrina Solid"/>
                <a:cs typeface="Londrina Solid"/>
                <a:sym typeface="Londrina Solid"/>
              </a:rPr>
              <a:t>5.C</a:t>
            </a:r>
          </a:p>
        </p:txBody>
      </p:sp>
      <p:sp>
        <p:nvSpPr>
          <p:cNvPr id="44" name="TextBox 44"/>
          <p:cNvSpPr txBox="1"/>
          <p:nvPr/>
        </p:nvSpPr>
        <p:spPr>
          <a:xfrm>
            <a:off x="1786882" y="6221596"/>
            <a:ext cx="699949" cy="477182"/>
          </a:xfrm>
          <a:prstGeom prst="rect">
            <a:avLst/>
          </a:prstGeom>
        </p:spPr>
        <p:txBody>
          <a:bodyPr wrap="square" lIns="0" tIns="0" rIns="0" bIns="0" rtlCol="0" anchor="t">
            <a:spAutoFit/>
          </a:bodyPr>
          <a:lstStyle/>
          <a:p>
            <a:pPr marL="0" lvl="0" indent="0" algn="ctr">
              <a:lnSpc>
                <a:spcPts val="4148"/>
              </a:lnSpc>
              <a:spcBef>
                <a:spcPct val="0"/>
              </a:spcBef>
            </a:pPr>
            <a:r>
              <a:rPr lang="en-US" sz="2963" dirty="0">
                <a:solidFill>
                  <a:srgbClr val="FFFFFF"/>
                </a:solidFill>
                <a:latin typeface="Londrina Solid"/>
                <a:ea typeface="Londrina Solid"/>
                <a:cs typeface="Londrina Solid"/>
                <a:sym typeface="Londrina Solid"/>
              </a:rPr>
              <a:t>3.6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1670499">
            <a:off x="10981563" y="1142509"/>
            <a:ext cx="2063588" cy="2081804"/>
          </a:xfrm>
          <a:custGeom>
            <a:avLst/>
            <a:gdLst/>
            <a:ahLst/>
            <a:cxnLst/>
            <a:rect l="l" t="t" r="r" b="b"/>
            <a:pathLst>
              <a:path w="2063588" h="2081804">
                <a:moveTo>
                  <a:pt x="0" y="0"/>
                </a:moveTo>
                <a:lnTo>
                  <a:pt x="2063588" y="0"/>
                </a:lnTo>
                <a:lnTo>
                  <a:pt x="2063588"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5528280" y="1426464"/>
            <a:ext cx="8456602" cy="973150"/>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OUR FOCUS AREAS</a:t>
            </a:r>
          </a:p>
        </p:txBody>
      </p:sp>
      <p:grpSp>
        <p:nvGrpSpPr>
          <p:cNvPr id="10" name="Group 10"/>
          <p:cNvGrpSpPr/>
          <p:nvPr/>
        </p:nvGrpSpPr>
        <p:grpSpPr>
          <a:xfrm rot="-187979">
            <a:off x="2052385" y="4979488"/>
            <a:ext cx="4332870" cy="4163519"/>
            <a:chOff x="0" y="0"/>
            <a:chExt cx="6339713" cy="6091924"/>
          </a:xfrm>
        </p:grpSpPr>
        <p:sp>
          <p:nvSpPr>
            <p:cNvPr id="11" name="Freeform 11"/>
            <p:cNvSpPr/>
            <p:nvPr/>
          </p:nvSpPr>
          <p:spPr>
            <a:xfrm>
              <a:off x="-89154" y="-107061"/>
              <a:ext cx="6806057" cy="6327891"/>
            </a:xfrm>
            <a:custGeom>
              <a:avLst/>
              <a:gdLst/>
              <a:ahLst/>
              <a:cxnLst/>
              <a:rect l="l" t="t" r="r" b="b"/>
              <a:pathLst>
                <a:path w="6806057" h="6327891">
                  <a:moveTo>
                    <a:pt x="5290566" y="6082660"/>
                  </a:moveTo>
                  <a:cubicBezTo>
                    <a:pt x="5011674" y="6197419"/>
                    <a:pt x="4777232" y="6058028"/>
                    <a:pt x="4531233" y="6181330"/>
                  </a:cubicBezTo>
                  <a:cubicBezTo>
                    <a:pt x="4512056" y="6242673"/>
                    <a:pt x="4359783" y="6060164"/>
                    <a:pt x="4172712" y="6130215"/>
                  </a:cubicBezTo>
                  <a:cubicBezTo>
                    <a:pt x="3915410" y="6066286"/>
                    <a:pt x="3472815" y="6188022"/>
                    <a:pt x="3219196" y="6075256"/>
                  </a:cubicBezTo>
                  <a:cubicBezTo>
                    <a:pt x="2840482" y="5871651"/>
                    <a:pt x="2390140" y="5909809"/>
                    <a:pt x="1966087" y="5896283"/>
                  </a:cubicBezTo>
                  <a:cubicBezTo>
                    <a:pt x="1430782" y="5656228"/>
                    <a:pt x="975360" y="5599134"/>
                    <a:pt x="450596" y="5380720"/>
                  </a:cubicBezTo>
                  <a:cubicBezTo>
                    <a:pt x="0" y="5297000"/>
                    <a:pt x="131064" y="5673741"/>
                    <a:pt x="102362" y="4340483"/>
                  </a:cubicBezTo>
                  <a:cubicBezTo>
                    <a:pt x="104775" y="2973196"/>
                    <a:pt x="114300" y="1701589"/>
                    <a:pt x="89154" y="200605"/>
                  </a:cubicBezTo>
                  <a:cubicBezTo>
                    <a:pt x="201930" y="159173"/>
                    <a:pt x="398272" y="215983"/>
                    <a:pt x="626110" y="244032"/>
                  </a:cubicBezTo>
                  <a:cubicBezTo>
                    <a:pt x="815721" y="215983"/>
                    <a:pt x="1116203" y="129272"/>
                    <a:pt x="1370330" y="155328"/>
                  </a:cubicBezTo>
                  <a:cubicBezTo>
                    <a:pt x="1336675" y="131835"/>
                    <a:pt x="1628394" y="134683"/>
                    <a:pt x="1766951" y="154332"/>
                  </a:cubicBezTo>
                  <a:cubicBezTo>
                    <a:pt x="2131187" y="0"/>
                    <a:pt x="2096008" y="317073"/>
                    <a:pt x="2416556" y="332308"/>
                  </a:cubicBezTo>
                  <a:cubicBezTo>
                    <a:pt x="2410587" y="417737"/>
                    <a:pt x="2732024" y="275640"/>
                    <a:pt x="2784221" y="459882"/>
                  </a:cubicBezTo>
                  <a:cubicBezTo>
                    <a:pt x="3048000" y="522245"/>
                    <a:pt x="3190494" y="942412"/>
                    <a:pt x="3487293" y="1031542"/>
                  </a:cubicBezTo>
                  <a:cubicBezTo>
                    <a:pt x="3508756" y="1076820"/>
                    <a:pt x="3714623" y="980143"/>
                    <a:pt x="3993515" y="1120531"/>
                  </a:cubicBezTo>
                  <a:cubicBezTo>
                    <a:pt x="4692523" y="1096468"/>
                    <a:pt x="5601208" y="1101025"/>
                    <a:pt x="6395974" y="1101736"/>
                  </a:cubicBezTo>
                  <a:cubicBezTo>
                    <a:pt x="6452616" y="2627921"/>
                    <a:pt x="6371082" y="4135881"/>
                    <a:pt x="6428867" y="5709052"/>
                  </a:cubicBezTo>
                  <a:cubicBezTo>
                    <a:pt x="6310376" y="6327891"/>
                    <a:pt x="6806057" y="6229466"/>
                    <a:pt x="5290566" y="6082660"/>
                  </a:cubicBezTo>
                  <a:close/>
                </a:path>
              </a:pathLst>
            </a:custGeom>
            <a:solidFill>
              <a:srgbClr val="0A4232"/>
            </a:solidFill>
            <a:ln w="12700">
              <a:solidFill>
                <a:srgbClr val="000000"/>
              </a:solidFill>
            </a:ln>
          </p:spPr>
        </p:sp>
      </p:grpSp>
      <p:grpSp>
        <p:nvGrpSpPr>
          <p:cNvPr id="12" name="Group 12"/>
          <p:cNvGrpSpPr/>
          <p:nvPr/>
        </p:nvGrpSpPr>
        <p:grpSpPr>
          <a:xfrm rot="10565521">
            <a:off x="6797162" y="4926099"/>
            <a:ext cx="4537902" cy="4182425"/>
            <a:chOff x="0" y="0"/>
            <a:chExt cx="6339713" cy="5843091"/>
          </a:xfrm>
        </p:grpSpPr>
        <p:sp>
          <p:nvSpPr>
            <p:cNvPr id="13" name="Freeform 13"/>
            <p:cNvSpPr/>
            <p:nvPr/>
          </p:nvSpPr>
          <p:spPr>
            <a:xfrm>
              <a:off x="-89154" y="-107061"/>
              <a:ext cx="6806057" cy="6079057"/>
            </a:xfrm>
            <a:custGeom>
              <a:avLst/>
              <a:gdLst/>
              <a:ahLst/>
              <a:cxnLst/>
              <a:rect l="l" t="t" r="r" b="b"/>
              <a:pathLst>
                <a:path w="6806057" h="6079057">
                  <a:moveTo>
                    <a:pt x="5290566" y="5838578"/>
                  </a:moveTo>
                  <a:cubicBezTo>
                    <a:pt x="5011674" y="5948649"/>
                    <a:pt x="4777232" y="5814952"/>
                    <a:pt x="4531233" y="5933217"/>
                  </a:cubicBezTo>
                  <a:cubicBezTo>
                    <a:pt x="4512056" y="5993840"/>
                    <a:pt x="4359783" y="5817000"/>
                    <a:pt x="4172712" y="5884191"/>
                  </a:cubicBezTo>
                  <a:cubicBezTo>
                    <a:pt x="3915410" y="5822873"/>
                    <a:pt x="3472815" y="5939636"/>
                    <a:pt x="3219196" y="5831477"/>
                  </a:cubicBezTo>
                  <a:cubicBezTo>
                    <a:pt x="2840482" y="5636187"/>
                    <a:pt x="2390140" y="5672787"/>
                    <a:pt x="1966087" y="5659814"/>
                  </a:cubicBezTo>
                  <a:cubicBezTo>
                    <a:pt x="1430782" y="5429564"/>
                    <a:pt x="975360" y="5374801"/>
                    <a:pt x="450596" y="5165310"/>
                  </a:cubicBezTo>
                  <a:cubicBezTo>
                    <a:pt x="0" y="5085009"/>
                    <a:pt x="131064" y="5446362"/>
                    <a:pt x="102362" y="4167563"/>
                  </a:cubicBezTo>
                  <a:cubicBezTo>
                    <a:pt x="104775" y="2856124"/>
                    <a:pt x="114300" y="1636458"/>
                    <a:pt x="89154" y="196785"/>
                  </a:cubicBezTo>
                  <a:cubicBezTo>
                    <a:pt x="201930" y="157044"/>
                    <a:pt x="398272" y="211534"/>
                    <a:pt x="626110" y="238437"/>
                  </a:cubicBezTo>
                  <a:cubicBezTo>
                    <a:pt x="815721" y="211534"/>
                    <a:pt x="1116203" y="128365"/>
                    <a:pt x="1370330" y="153357"/>
                  </a:cubicBezTo>
                  <a:cubicBezTo>
                    <a:pt x="1336675" y="130823"/>
                    <a:pt x="1628394" y="133555"/>
                    <a:pt x="1766951" y="152401"/>
                  </a:cubicBezTo>
                  <a:cubicBezTo>
                    <a:pt x="2131187" y="0"/>
                    <a:pt x="2096008" y="308495"/>
                    <a:pt x="2416556" y="323108"/>
                  </a:cubicBezTo>
                  <a:cubicBezTo>
                    <a:pt x="2410587" y="405047"/>
                    <a:pt x="2732024" y="268755"/>
                    <a:pt x="2784221" y="445470"/>
                  </a:cubicBezTo>
                  <a:cubicBezTo>
                    <a:pt x="3048000" y="505286"/>
                    <a:pt x="3190494" y="908291"/>
                    <a:pt x="3487293" y="993781"/>
                  </a:cubicBezTo>
                  <a:cubicBezTo>
                    <a:pt x="3508756" y="1037208"/>
                    <a:pt x="3714623" y="944481"/>
                    <a:pt x="3993515" y="1079134"/>
                  </a:cubicBezTo>
                  <a:cubicBezTo>
                    <a:pt x="4692523" y="1056055"/>
                    <a:pt x="5601208" y="1060425"/>
                    <a:pt x="6395974" y="1061108"/>
                  </a:cubicBezTo>
                  <a:cubicBezTo>
                    <a:pt x="6452616" y="2524953"/>
                    <a:pt x="6371082" y="3971318"/>
                    <a:pt x="6428867" y="5480230"/>
                  </a:cubicBezTo>
                  <a:cubicBezTo>
                    <a:pt x="6310376" y="6079057"/>
                    <a:pt x="6806057" y="5980632"/>
                    <a:pt x="5290566" y="5838578"/>
                  </a:cubicBezTo>
                  <a:close/>
                </a:path>
              </a:pathLst>
            </a:custGeom>
            <a:solidFill>
              <a:srgbClr val="0A4232"/>
            </a:solidFill>
            <a:ln w="12700">
              <a:solidFill>
                <a:srgbClr val="000000"/>
              </a:solidFill>
            </a:ln>
          </p:spPr>
        </p:sp>
      </p:grpSp>
      <p:grpSp>
        <p:nvGrpSpPr>
          <p:cNvPr id="14" name="Group 14"/>
          <p:cNvGrpSpPr/>
          <p:nvPr/>
        </p:nvGrpSpPr>
        <p:grpSpPr>
          <a:xfrm rot="-187990">
            <a:off x="2591712" y="3121376"/>
            <a:ext cx="3209091" cy="3075207"/>
            <a:chOff x="0" y="0"/>
            <a:chExt cx="6334760" cy="6070473"/>
          </a:xfrm>
        </p:grpSpPr>
        <p:sp>
          <p:nvSpPr>
            <p:cNvPr id="15" name="Freeform 15"/>
            <p:cNvSpPr/>
            <p:nvPr/>
          </p:nvSpPr>
          <p:spPr>
            <a:xfrm>
              <a:off x="-81534" y="-15367"/>
              <a:ext cx="6419342" cy="6097397"/>
            </a:xfrm>
            <a:custGeom>
              <a:avLst/>
              <a:gdLst/>
              <a:ahLst/>
              <a:cxnLst/>
              <a:rect l="l" t="t" r="r" b="b"/>
              <a:pathLst>
                <a:path w="6419342" h="6097397">
                  <a:moveTo>
                    <a:pt x="6416294" y="6069076"/>
                  </a:moveTo>
                  <a:cubicBezTo>
                    <a:pt x="6148324" y="6097397"/>
                    <a:pt x="5911723" y="6084316"/>
                    <a:pt x="5641340" y="6070346"/>
                  </a:cubicBezTo>
                  <a:cubicBezTo>
                    <a:pt x="4147947" y="6093968"/>
                    <a:pt x="2247011" y="6076442"/>
                    <a:pt x="664845" y="6074029"/>
                  </a:cubicBezTo>
                  <a:cubicBezTo>
                    <a:pt x="603504" y="6095619"/>
                    <a:pt x="627380" y="6024499"/>
                    <a:pt x="607695" y="5996559"/>
                  </a:cubicBezTo>
                  <a:cubicBezTo>
                    <a:pt x="553974" y="5947410"/>
                    <a:pt x="508254" y="5901309"/>
                    <a:pt x="485267" y="5839079"/>
                  </a:cubicBezTo>
                  <a:cubicBezTo>
                    <a:pt x="528955" y="5542915"/>
                    <a:pt x="592582" y="5645531"/>
                    <a:pt x="517398" y="5450840"/>
                  </a:cubicBezTo>
                  <a:cubicBezTo>
                    <a:pt x="568198" y="5359908"/>
                    <a:pt x="531114" y="5239004"/>
                    <a:pt x="477012" y="5195189"/>
                  </a:cubicBezTo>
                  <a:cubicBezTo>
                    <a:pt x="425069" y="5033772"/>
                    <a:pt x="465709" y="5138420"/>
                    <a:pt x="406654" y="5050028"/>
                  </a:cubicBezTo>
                  <a:cubicBezTo>
                    <a:pt x="328803" y="5023231"/>
                    <a:pt x="417068" y="4987798"/>
                    <a:pt x="381381" y="4967859"/>
                  </a:cubicBezTo>
                  <a:cubicBezTo>
                    <a:pt x="304673" y="4821682"/>
                    <a:pt x="247015" y="4761230"/>
                    <a:pt x="165481" y="4662043"/>
                  </a:cubicBezTo>
                  <a:cubicBezTo>
                    <a:pt x="113284" y="4629785"/>
                    <a:pt x="171831" y="4588510"/>
                    <a:pt x="146304" y="4566158"/>
                  </a:cubicBezTo>
                  <a:cubicBezTo>
                    <a:pt x="0" y="4473448"/>
                    <a:pt x="151130" y="4495927"/>
                    <a:pt x="124587" y="4430776"/>
                  </a:cubicBezTo>
                  <a:cubicBezTo>
                    <a:pt x="75057" y="4336034"/>
                    <a:pt x="143510" y="4247007"/>
                    <a:pt x="181229" y="4188460"/>
                  </a:cubicBezTo>
                  <a:cubicBezTo>
                    <a:pt x="287655" y="4070350"/>
                    <a:pt x="377952" y="3877183"/>
                    <a:pt x="353441" y="3840988"/>
                  </a:cubicBezTo>
                  <a:cubicBezTo>
                    <a:pt x="356489" y="3775456"/>
                    <a:pt x="444246" y="3738372"/>
                    <a:pt x="416433" y="3670300"/>
                  </a:cubicBezTo>
                  <a:cubicBezTo>
                    <a:pt x="440817" y="3625850"/>
                    <a:pt x="489839" y="3551428"/>
                    <a:pt x="543814" y="3502152"/>
                  </a:cubicBezTo>
                  <a:cubicBezTo>
                    <a:pt x="550926" y="3320288"/>
                    <a:pt x="585851" y="3252978"/>
                    <a:pt x="608838" y="3158744"/>
                  </a:cubicBezTo>
                  <a:cubicBezTo>
                    <a:pt x="658495" y="3074797"/>
                    <a:pt x="674497" y="2991612"/>
                    <a:pt x="723392" y="2921127"/>
                  </a:cubicBezTo>
                  <a:cubicBezTo>
                    <a:pt x="674116" y="2844927"/>
                    <a:pt x="740918" y="2833751"/>
                    <a:pt x="718820" y="2801239"/>
                  </a:cubicBezTo>
                  <a:cubicBezTo>
                    <a:pt x="815848" y="2672842"/>
                    <a:pt x="786130" y="2438527"/>
                    <a:pt x="764667" y="2299843"/>
                  </a:cubicBezTo>
                  <a:cubicBezTo>
                    <a:pt x="732028" y="2202053"/>
                    <a:pt x="705866" y="2152650"/>
                    <a:pt x="634111" y="2110740"/>
                  </a:cubicBezTo>
                  <a:cubicBezTo>
                    <a:pt x="649732" y="2057400"/>
                    <a:pt x="597154" y="2011299"/>
                    <a:pt x="581025" y="2017522"/>
                  </a:cubicBezTo>
                  <a:cubicBezTo>
                    <a:pt x="590423" y="1912493"/>
                    <a:pt x="540766" y="1883156"/>
                    <a:pt x="528701" y="1841881"/>
                  </a:cubicBezTo>
                  <a:cubicBezTo>
                    <a:pt x="469265" y="1788668"/>
                    <a:pt x="606679" y="1780921"/>
                    <a:pt x="532130" y="1711833"/>
                  </a:cubicBezTo>
                  <a:cubicBezTo>
                    <a:pt x="553466" y="1610106"/>
                    <a:pt x="556133" y="1557909"/>
                    <a:pt x="535813" y="1513078"/>
                  </a:cubicBezTo>
                  <a:cubicBezTo>
                    <a:pt x="520319" y="1475867"/>
                    <a:pt x="599948" y="1400810"/>
                    <a:pt x="571500" y="1407033"/>
                  </a:cubicBezTo>
                  <a:cubicBezTo>
                    <a:pt x="572770" y="1350645"/>
                    <a:pt x="535686" y="1326769"/>
                    <a:pt x="514858" y="1309878"/>
                  </a:cubicBezTo>
                  <a:cubicBezTo>
                    <a:pt x="524383" y="1286637"/>
                    <a:pt x="584200" y="1243330"/>
                    <a:pt x="590931" y="1230249"/>
                  </a:cubicBezTo>
                  <a:cubicBezTo>
                    <a:pt x="598170" y="1172464"/>
                    <a:pt x="524383" y="1159637"/>
                    <a:pt x="579374" y="1100328"/>
                  </a:cubicBezTo>
                  <a:cubicBezTo>
                    <a:pt x="541274" y="1030097"/>
                    <a:pt x="511175" y="1020699"/>
                    <a:pt x="524002" y="969645"/>
                  </a:cubicBezTo>
                  <a:cubicBezTo>
                    <a:pt x="416687" y="569087"/>
                    <a:pt x="523367" y="697992"/>
                    <a:pt x="565404" y="482981"/>
                  </a:cubicBezTo>
                  <a:cubicBezTo>
                    <a:pt x="622173" y="322580"/>
                    <a:pt x="547878" y="357378"/>
                    <a:pt x="532384" y="246888"/>
                  </a:cubicBezTo>
                  <a:cubicBezTo>
                    <a:pt x="553847" y="33401"/>
                    <a:pt x="456946" y="66675"/>
                    <a:pt x="585724" y="15367"/>
                  </a:cubicBezTo>
                  <a:cubicBezTo>
                    <a:pt x="2395220" y="33909"/>
                    <a:pt x="4303522" y="28194"/>
                    <a:pt x="6029960" y="17907"/>
                  </a:cubicBezTo>
                  <a:cubicBezTo>
                    <a:pt x="6192774" y="46482"/>
                    <a:pt x="6395974" y="0"/>
                    <a:pt x="6407531" y="36449"/>
                  </a:cubicBezTo>
                  <a:cubicBezTo>
                    <a:pt x="6414389" y="215011"/>
                    <a:pt x="6407023" y="413004"/>
                    <a:pt x="6406896" y="626110"/>
                  </a:cubicBezTo>
                  <a:cubicBezTo>
                    <a:pt x="6405626" y="1658239"/>
                    <a:pt x="6416421" y="2760345"/>
                    <a:pt x="6407785" y="3752723"/>
                  </a:cubicBezTo>
                  <a:cubicBezTo>
                    <a:pt x="6419342" y="4584446"/>
                    <a:pt x="6397371" y="5281041"/>
                    <a:pt x="6416294" y="6069076"/>
                  </a:cubicBezTo>
                  <a:close/>
                </a:path>
              </a:pathLst>
            </a:custGeom>
            <a:blipFill>
              <a:blip r:embed="rId10"/>
              <a:stretch>
                <a:fillRect l="-45927" t="-3642" r="-64438" b="-11607"/>
              </a:stretch>
            </a:blipFill>
          </p:spPr>
        </p:sp>
      </p:grpSp>
      <p:grpSp>
        <p:nvGrpSpPr>
          <p:cNvPr id="16" name="Group 16"/>
          <p:cNvGrpSpPr/>
          <p:nvPr/>
        </p:nvGrpSpPr>
        <p:grpSpPr>
          <a:xfrm>
            <a:off x="11588316" y="5143500"/>
            <a:ext cx="4793132" cy="3557738"/>
            <a:chOff x="0" y="0"/>
            <a:chExt cx="6390843" cy="4743651"/>
          </a:xfrm>
        </p:grpSpPr>
        <p:grpSp>
          <p:nvGrpSpPr>
            <p:cNvPr id="17" name="Group 17"/>
            <p:cNvGrpSpPr/>
            <p:nvPr/>
          </p:nvGrpSpPr>
          <p:grpSpPr>
            <a:xfrm>
              <a:off x="0" y="0"/>
              <a:ext cx="5183351" cy="4743651"/>
              <a:chOff x="0" y="0"/>
              <a:chExt cx="6334760" cy="5797386"/>
            </a:xfrm>
          </p:grpSpPr>
          <p:sp>
            <p:nvSpPr>
              <p:cNvPr id="18" name="Freeform 18"/>
              <p:cNvSpPr/>
              <p:nvPr/>
            </p:nvSpPr>
            <p:spPr>
              <a:xfrm>
                <a:off x="-81534" y="-15367"/>
                <a:ext cx="6419342" cy="5824310"/>
              </a:xfrm>
              <a:custGeom>
                <a:avLst/>
                <a:gdLst/>
                <a:ahLst/>
                <a:cxnLst/>
                <a:rect l="l" t="t" r="r" b="b"/>
                <a:pathLst>
                  <a:path w="6419342" h="5824310">
                    <a:moveTo>
                      <a:pt x="6416294" y="5796744"/>
                    </a:moveTo>
                    <a:cubicBezTo>
                      <a:pt x="6148324" y="5824310"/>
                      <a:pt x="5911723" y="5811298"/>
                      <a:pt x="5641340" y="5797956"/>
                    </a:cubicBezTo>
                    <a:cubicBezTo>
                      <a:pt x="4147947" y="5820881"/>
                      <a:pt x="2247011" y="5803778"/>
                      <a:pt x="664845" y="5801474"/>
                    </a:cubicBezTo>
                    <a:cubicBezTo>
                      <a:pt x="603504" y="5822532"/>
                      <a:pt x="627380" y="5754172"/>
                      <a:pt x="607695" y="5727489"/>
                    </a:cubicBezTo>
                    <a:cubicBezTo>
                      <a:pt x="553974" y="5680551"/>
                      <a:pt x="508254" y="5636524"/>
                      <a:pt x="485267" y="5577093"/>
                    </a:cubicBezTo>
                    <a:cubicBezTo>
                      <a:pt x="528955" y="5294253"/>
                      <a:pt x="592582" y="5392252"/>
                      <a:pt x="517398" y="5206320"/>
                    </a:cubicBezTo>
                    <a:cubicBezTo>
                      <a:pt x="568198" y="5119478"/>
                      <a:pt x="531114" y="5004013"/>
                      <a:pt x="477012" y="4962169"/>
                    </a:cubicBezTo>
                    <a:cubicBezTo>
                      <a:pt x="425069" y="4808014"/>
                      <a:pt x="465709" y="4907954"/>
                      <a:pt x="406654" y="4823539"/>
                    </a:cubicBezTo>
                    <a:cubicBezTo>
                      <a:pt x="328803" y="4797947"/>
                      <a:pt x="417068" y="4764108"/>
                      <a:pt x="381381" y="4745066"/>
                    </a:cubicBezTo>
                    <a:cubicBezTo>
                      <a:pt x="304673" y="4605465"/>
                      <a:pt x="247015" y="4547732"/>
                      <a:pt x="165481" y="4453007"/>
                    </a:cubicBezTo>
                    <a:cubicBezTo>
                      <a:pt x="113284" y="4422201"/>
                      <a:pt x="171831" y="4382783"/>
                      <a:pt x="146304" y="4361436"/>
                    </a:cubicBezTo>
                    <a:cubicBezTo>
                      <a:pt x="0" y="4272897"/>
                      <a:pt x="151130" y="4294364"/>
                      <a:pt x="124587" y="4232144"/>
                    </a:cubicBezTo>
                    <a:cubicBezTo>
                      <a:pt x="75057" y="4141664"/>
                      <a:pt x="143510" y="4056642"/>
                      <a:pt x="181229" y="4000729"/>
                    </a:cubicBezTo>
                    <a:cubicBezTo>
                      <a:pt x="287655" y="3887932"/>
                      <a:pt x="377952" y="3703455"/>
                      <a:pt x="353441" y="3668889"/>
                    </a:cubicBezTo>
                    <a:cubicBezTo>
                      <a:pt x="356489" y="3606304"/>
                      <a:pt x="444246" y="3570889"/>
                      <a:pt x="416433" y="3505879"/>
                    </a:cubicBezTo>
                    <a:cubicBezTo>
                      <a:pt x="440817" y="3463429"/>
                      <a:pt x="489839" y="3392355"/>
                      <a:pt x="543814" y="3345296"/>
                    </a:cubicBezTo>
                    <a:cubicBezTo>
                      <a:pt x="550926" y="3171613"/>
                      <a:pt x="585851" y="3107331"/>
                      <a:pt x="608838" y="3017336"/>
                    </a:cubicBezTo>
                    <a:cubicBezTo>
                      <a:pt x="658495" y="2937165"/>
                      <a:pt x="674497" y="2857723"/>
                      <a:pt x="723392" y="2790408"/>
                    </a:cubicBezTo>
                    <a:cubicBezTo>
                      <a:pt x="674116" y="2717636"/>
                      <a:pt x="740918" y="2706963"/>
                      <a:pt x="718820" y="2675914"/>
                    </a:cubicBezTo>
                    <a:cubicBezTo>
                      <a:pt x="815848" y="2553293"/>
                      <a:pt x="786130" y="2329519"/>
                      <a:pt x="764667" y="2197074"/>
                    </a:cubicBezTo>
                    <a:cubicBezTo>
                      <a:pt x="732028" y="2103683"/>
                      <a:pt x="705866" y="2056502"/>
                      <a:pt x="634111" y="2016478"/>
                    </a:cubicBezTo>
                    <a:cubicBezTo>
                      <a:pt x="649732" y="1965537"/>
                      <a:pt x="597154" y="1921510"/>
                      <a:pt x="581025" y="1927453"/>
                    </a:cubicBezTo>
                    <a:cubicBezTo>
                      <a:pt x="590423" y="1827149"/>
                      <a:pt x="540766" y="1799132"/>
                      <a:pt x="528701" y="1759714"/>
                    </a:cubicBezTo>
                    <a:cubicBezTo>
                      <a:pt x="469265" y="1708894"/>
                      <a:pt x="606679" y="1701496"/>
                      <a:pt x="532130" y="1635516"/>
                    </a:cubicBezTo>
                    <a:cubicBezTo>
                      <a:pt x="553466" y="1538365"/>
                      <a:pt x="556133" y="1488516"/>
                      <a:pt x="535813" y="1445702"/>
                    </a:cubicBezTo>
                    <a:cubicBezTo>
                      <a:pt x="520319" y="1410165"/>
                      <a:pt x="599948" y="1338485"/>
                      <a:pt x="571500" y="1344428"/>
                    </a:cubicBezTo>
                    <a:cubicBezTo>
                      <a:pt x="572770" y="1290576"/>
                      <a:pt x="535686" y="1267774"/>
                      <a:pt x="514858" y="1251643"/>
                    </a:cubicBezTo>
                    <a:cubicBezTo>
                      <a:pt x="524383" y="1229448"/>
                      <a:pt x="584200" y="1188089"/>
                      <a:pt x="590931" y="1175596"/>
                    </a:cubicBezTo>
                    <a:cubicBezTo>
                      <a:pt x="598170" y="1120411"/>
                      <a:pt x="524383" y="1108161"/>
                      <a:pt x="579374" y="1051520"/>
                    </a:cubicBezTo>
                    <a:cubicBezTo>
                      <a:pt x="541274" y="984448"/>
                      <a:pt x="511175" y="975473"/>
                      <a:pt x="524002" y="926716"/>
                    </a:cubicBezTo>
                    <a:cubicBezTo>
                      <a:pt x="416687" y="544177"/>
                      <a:pt x="523367" y="667284"/>
                      <a:pt x="565404" y="461945"/>
                    </a:cubicBezTo>
                    <a:cubicBezTo>
                      <a:pt x="622173" y="308760"/>
                      <a:pt x="547878" y="341992"/>
                      <a:pt x="532384" y="236473"/>
                    </a:cubicBezTo>
                    <a:cubicBezTo>
                      <a:pt x="553847" y="32590"/>
                      <a:pt x="456946" y="64367"/>
                      <a:pt x="585724" y="15367"/>
                    </a:cubicBezTo>
                    <a:cubicBezTo>
                      <a:pt x="2395220" y="33075"/>
                      <a:pt x="4303522" y="27617"/>
                      <a:pt x="6029960" y="17793"/>
                    </a:cubicBezTo>
                    <a:cubicBezTo>
                      <a:pt x="6192774" y="45082"/>
                      <a:pt x="6395974" y="0"/>
                      <a:pt x="6407531" y="35501"/>
                    </a:cubicBezTo>
                    <a:cubicBezTo>
                      <a:pt x="6414389" y="206030"/>
                      <a:pt x="6407023" y="395116"/>
                      <a:pt x="6406896" y="598635"/>
                    </a:cubicBezTo>
                    <a:cubicBezTo>
                      <a:pt x="6405626" y="1584333"/>
                      <a:pt x="6416421" y="2636859"/>
                      <a:pt x="6407785" y="3584594"/>
                    </a:cubicBezTo>
                    <a:cubicBezTo>
                      <a:pt x="6419342" y="4378901"/>
                      <a:pt x="6397371" y="5044159"/>
                      <a:pt x="6416294" y="5796744"/>
                    </a:cubicBezTo>
                    <a:close/>
                  </a:path>
                </a:pathLst>
              </a:custGeom>
              <a:solidFill>
                <a:srgbClr val="0A4232"/>
              </a:solidFill>
              <a:ln w="12700">
                <a:solidFill>
                  <a:srgbClr val="000000"/>
                </a:solidFill>
              </a:ln>
            </p:spPr>
          </p:sp>
        </p:grpSp>
        <p:grpSp>
          <p:nvGrpSpPr>
            <p:cNvPr id="19" name="Group 19"/>
            <p:cNvGrpSpPr/>
            <p:nvPr/>
          </p:nvGrpSpPr>
          <p:grpSpPr>
            <a:xfrm>
              <a:off x="1207492" y="0"/>
              <a:ext cx="5183351" cy="4743651"/>
              <a:chOff x="0" y="0"/>
              <a:chExt cx="6334760" cy="5797386"/>
            </a:xfrm>
          </p:grpSpPr>
          <p:sp>
            <p:nvSpPr>
              <p:cNvPr id="20" name="Freeform 20"/>
              <p:cNvSpPr/>
              <p:nvPr/>
            </p:nvSpPr>
            <p:spPr>
              <a:xfrm>
                <a:off x="-81534" y="-15367"/>
                <a:ext cx="6419342" cy="5824310"/>
              </a:xfrm>
              <a:custGeom>
                <a:avLst/>
                <a:gdLst/>
                <a:ahLst/>
                <a:cxnLst/>
                <a:rect l="l" t="t" r="r" b="b"/>
                <a:pathLst>
                  <a:path w="6419342" h="5824310">
                    <a:moveTo>
                      <a:pt x="6416294" y="5796744"/>
                    </a:moveTo>
                    <a:cubicBezTo>
                      <a:pt x="6148324" y="5824310"/>
                      <a:pt x="5911723" y="5811298"/>
                      <a:pt x="5641340" y="5797956"/>
                    </a:cubicBezTo>
                    <a:cubicBezTo>
                      <a:pt x="4147947" y="5820881"/>
                      <a:pt x="2247011" y="5803778"/>
                      <a:pt x="664845" y="5801474"/>
                    </a:cubicBezTo>
                    <a:cubicBezTo>
                      <a:pt x="603504" y="5822532"/>
                      <a:pt x="627380" y="5754172"/>
                      <a:pt x="607695" y="5727489"/>
                    </a:cubicBezTo>
                    <a:cubicBezTo>
                      <a:pt x="553974" y="5680551"/>
                      <a:pt x="508254" y="5636524"/>
                      <a:pt x="485267" y="5577093"/>
                    </a:cubicBezTo>
                    <a:cubicBezTo>
                      <a:pt x="528955" y="5294253"/>
                      <a:pt x="592582" y="5392252"/>
                      <a:pt x="517398" y="5206320"/>
                    </a:cubicBezTo>
                    <a:cubicBezTo>
                      <a:pt x="568198" y="5119478"/>
                      <a:pt x="531114" y="5004013"/>
                      <a:pt x="477012" y="4962169"/>
                    </a:cubicBezTo>
                    <a:cubicBezTo>
                      <a:pt x="425069" y="4808014"/>
                      <a:pt x="465709" y="4907954"/>
                      <a:pt x="406654" y="4823539"/>
                    </a:cubicBezTo>
                    <a:cubicBezTo>
                      <a:pt x="328803" y="4797947"/>
                      <a:pt x="417068" y="4764108"/>
                      <a:pt x="381381" y="4745066"/>
                    </a:cubicBezTo>
                    <a:cubicBezTo>
                      <a:pt x="304673" y="4605465"/>
                      <a:pt x="247015" y="4547732"/>
                      <a:pt x="165481" y="4453007"/>
                    </a:cubicBezTo>
                    <a:cubicBezTo>
                      <a:pt x="113284" y="4422201"/>
                      <a:pt x="171831" y="4382783"/>
                      <a:pt x="146304" y="4361436"/>
                    </a:cubicBezTo>
                    <a:cubicBezTo>
                      <a:pt x="0" y="4272897"/>
                      <a:pt x="151130" y="4294364"/>
                      <a:pt x="124587" y="4232144"/>
                    </a:cubicBezTo>
                    <a:cubicBezTo>
                      <a:pt x="75057" y="4141664"/>
                      <a:pt x="143510" y="4056642"/>
                      <a:pt x="181229" y="4000729"/>
                    </a:cubicBezTo>
                    <a:cubicBezTo>
                      <a:pt x="287655" y="3887932"/>
                      <a:pt x="377952" y="3703455"/>
                      <a:pt x="353441" y="3668889"/>
                    </a:cubicBezTo>
                    <a:cubicBezTo>
                      <a:pt x="356489" y="3606304"/>
                      <a:pt x="444246" y="3570889"/>
                      <a:pt x="416433" y="3505879"/>
                    </a:cubicBezTo>
                    <a:cubicBezTo>
                      <a:pt x="440817" y="3463429"/>
                      <a:pt x="489839" y="3392355"/>
                      <a:pt x="543814" y="3345296"/>
                    </a:cubicBezTo>
                    <a:cubicBezTo>
                      <a:pt x="550926" y="3171613"/>
                      <a:pt x="585851" y="3107331"/>
                      <a:pt x="608838" y="3017336"/>
                    </a:cubicBezTo>
                    <a:cubicBezTo>
                      <a:pt x="658495" y="2937165"/>
                      <a:pt x="674497" y="2857723"/>
                      <a:pt x="723392" y="2790408"/>
                    </a:cubicBezTo>
                    <a:cubicBezTo>
                      <a:pt x="674116" y="2717636"/>
                      <a:pt x="740918" y="2706963"/>
                      <a:pt x="718820" y="2675914"/>
                    </a:cubicBezTo>
                    <a:cubicBezTo>
                      <a:pt x="815848" y="2553293"/>
                      <a:pt x="786130" y="2329519"/>
                      <a:pt x="764667" y="2197074"/>
                    </a:cubicBezTo>
                    <a:cubicBezTo>
                      <a:pt x="732028" y="2103683"/>
                      <a:pt x="705866" y="2056502"/>
                      <a:pt x="634111" y="2016478"/>
                    </a:cubicBezTo>
                    <a:cubicBezTo>
                      <a:pt x="649732" y="1965537"/>
                      <a:pt x="597154" y="1921510"/>
                      <a:pt x="581025" y="1927453"/>
                    </a:cubicBezTo>
                    <a:cubicBezTo>
                      <a:pt x="590423" y="1827149"/>
                      <a:pt x="540766" y="1799132"/>
                      <a:pt x="528701" y="1759714"/>
                    </a:cubicBezTo>
                    <a:cubicBezTo>
                      <a:pt x="469265" y="1708894"/>
                      <a:pt x="606679" y="1701496"/>
                      <a:pt x="532130" y="1635516"/>
                    </a:cubicBezTo>
                    <a:cubicBezTo>
                      <a:pt x="553466" y="1538365"/>
                      <a:pt x="556133" y="1488516"/>
                      <a:pt x="535813" y="1445702"/>
                    </a:cubicBezTo>
                    <a:cubicBezTo>
                      <a:pt x="520319" y="1410165"/>
                      <a:pt x="599948" y="1338485"/>
                      <a:pt x="571500" y="1344428"/>
                    </a:cubicBezTo>
                    <a:cubicBezTo>
                      <a:pt x="572770" y="1290576"/>
                      <a:pt x="535686" y="1267774"/>
                      <a:pt x="514858" y="1251643"/>
                    </a:cubicBezTo>
                    <a:cubicBezTo>
                      <a:pt x="524383" y="1229448"/>
                      <a:pt x="584200" y="1188089"/>
                      <a:pt x="590931" y="1175596"/>
                    </a:cubicBezTo>
                    <a:cubicBezTo>
                      <a:pt x="598170" y="1120411"/>
                      <a:pt x="524383" y="1108161"/>
                      <a:pt x="579374" y="1051520"/>
                    </a:cubicBezTo>
                    <a:cubicBezTo>
                      <a:pt x="541274" y="984448"/>
                      <a:pt x="511175" y="975473"/>
                      <a:pt x="524002" y="926716"/>
                    </a:cubicBezTo>
                    <a:cubicBezTo>
                      <a:pt x="416687" y="544177"/>
                      <a:pt x="523367" y="667284"/>
                      <a:pt x="565404" y="461945"/>
                    </a:cubicBezTo>
                    <a:cubicBezTo>
                      <a:pt x="622173" y="308760"/>
                      <a:pt x="547878" y="341992"/>
                      <a:pt x="532384" y="236473"/>
                    </a:cubicBezTo>
                    <a:cubicBezTo>
                      <a:pt x="553847" y="32590"/>
                      <a:pt x="456946" y="64367"/>
                      <a:pt x="585724" y="15367"/>
                    </a:cubicBezTo>
                    <a:cubicBezTo>
                      <a:pt x="2395220" y="33075"/>
                      <a:pt x="4303522" y="27617"/>
                      <a:pt x="6029960" y="17793"/>
                    </a:cubicBezTo>
                    <a:cubicBezTo>
                      <a:pt x="6192774" y="45082"/>
                      <a:pt x="6395974" y="0"/>
                      <a:pt x="6407531" y="35501"/>
                    </a:cubicBezTo>
                    <a:cubicBezTo>
                      <a:pt x="6414389" y="206030"/>
                      <a:pt x="6407023" y="395116"/>
                      <a:pt x="6406896" y="598635"/>
                    </a:cubicBezTo>
                    <a:cubicBezTo>
                      <a:pt x="6405626" y="1584333"/>
                      <a:pt x="6416421" y="2636859"/>
                      <a:pt x="6407785" y="3584594"/>
                    </a:cubicBezTo>
                    <a:cubicBezTo>
                      <a:pt x="6419342" y="4378901"/>
                      <a:pt x="6397371" y="5044159"/>
                      <a:pt x="6416294" y="5796744"/>
                    </a:cubicBezTo>
                    <a:close/>
                  </a:path>
                </a:pathLst>
              </a:custGeom>
              <a:solidFill>
                <a:srgbClr val="0A4232"/>
              </a:solidFill>
              <a:ln w="12700">
                <a:solidFill>
                  <a:srgbClr val="000000"/>
                </a:solidFill>
              </a:ln>
            </p:spPr>
          </p:sp>
        </p:grpSp>
      </p:grpSp>
      <p:sp>
        <p:nvSpPr>
          <p:cNvPr id="21" name="Freeform 21"/>
          <p:cNvSpPr/>
          <p:nvPr/>
        </p:nvSpPr>
        <p:spPr>
          <a:xfrm rot="10541549">
            <a:off x="6958204" y="5322422"/>
            <a:ext cx="3939533" cy="727349"/>
          </a:xfrm>
          <a:custGeom>
            <a:avLst/>
            <a:gdLst/>
            <a:ahLst/>
            <a:cxnLst/>
            <a:rect l="l" t="t" r="r" b="b"/>
            <a:pathLst>
              <a:path w="3939533" h="727349">
                <a:moveTo>
                  <a:pt x="0" y="0"/>
                </a:moveTo>
                <a:lnTo>
                  <a:pt x="3939533" y="0"/>
                </a:lnTo>
                <a:lnTo>
                  <a:pt x="3939533" y="727349"/>
                </a:lnTo>
                <a:lnTo>
                  <a:pt x="0" y="727349"/>
                </a:lnTo>
                <a:lnTo>
                  <a:pt x="0" y="0"/>
                </a:lnTo>
                <a:close/>
              </a:path>
            </a:pathLst>
          </a:custGeom>
          <a:blipFill>
            <a:blip r:embed="rId11"/>
            <a:stretch>
              <a:fillRect t="-18042" b="-18042"/>
            </a:stretch>
          </a:blipFill>
        </p:spPr>
      </p:sp>
      <p:grpSp>
        <p:nvGrpSpPr>
          <p:cNvPr id="22" name="Group 22"/>
          <p:cNvGrpSpPr/>
          <p:nvPr/>
        </p:nvGrpSpPr>
        <p:grpSpPr>
          <a:xfrm rot="113829">
            <a:off x="12468160" y="3121484"/>
            <a:ext cx="3455329" cy="3074990"/>
            <a:chOff x="0" y="0"/>
            <a:chExt cx="6349238" cy="5650357"/>
          </a:xfrm>
        </p:grpSpPr>
        <p:sp>
          <p:nvSpPr>
            <p:cNvPr id="23" name="Freeform 23"/>
            <p:cNvSpPr/>
            <p:nvPr/>
          </p:nvSpPr>
          <p:spPr>
            <a:xfrm>
              <a:off x="-1220470" y="-200914"/>
              <a:ext cx="7579741" cy="5919724"/>
            </a:xfrm>
            <a:custGeom>
              <a:avLst/>
              <a:gdLst/>
              <a:ahLst/>
              <a:cxnLst/>
              <a:rect l="l" t="t" r="r" b="b"/>
              <a:pathLst>
                <a:path w="7579741" h="5919724">
                  <a:moveTo>
                    <a:pt x="7563231" y="542290"/>
                  </a:moveTo>
                  <a:cubicBezTo>
                    <a:pt x="7547864" y="557530"/>
                    <a:pt x="7490206" y="686562"/>
                    <a:pt x="7507224" y="715264"/>
                  </a:cubicBezTo>
                  <a:cubicBezTo>
                    <a:pt x="7525639" y="709803"/>
                    <a:pt x="7436739" y="790321"/>
                    <a:pt x="7482586" y="888111"/>
                  </a:cubicBezTo>
                  <a:cubicBezTo>
                    <a:pt x="7469505" y="906018"/>
                    <a:pt x="7553833" y="924179"/>
                    <a:pt x="7546848" y="962025"/>
                  </a:cubicBezTo>
                  <a:cubicBezTo>
                    <a:pt x="7534529" y="981202"/>
                    <a:pt x="7489825" y="974979"/>
                    <a:pt x="7525639" y="1001014"/>
                  </a:cubicBezTo>
                  <a:cubicBezTo>
                    <a:pt x="7533132" y="1085469"/>
                    <a:pt x="7579233" y="1117346"/>
                    <a:pt x="7428357" y="1351280"/>
                  </a:cubicBezTo>
                  <a:cubicBezTo>
                    <a:pt x="7398639" y="1347343"/>
                    <a:pt x="7317740" y="1604645"/>
                    <a:pt x="7205980" y="1797050"/>
                  </a:cubicBezTo>
                  <a:cubicBezTo>
                    <a:pt x="7222109" y="1833372"/>
                    <a:pt x="7240016" y="1850009"/>
                    <a:pt x="7202297" y="1916684"/>
                  </a:cubicBezTo>
                  <a:cubicBezTo>
                    <a:pt x="7208901" y="1933448"/>
                    <a:pt x="7273036" y="1963420"/>
                    <a:pt x="7239635" y="2007743"/>
                  </a:cubicBezTo>
                  <a:cubicBezTo>
                    <a:pt x="7204202" y="2091436"/>
                    <a:pt x="7205853" y="2286381"/>
                    <a:pt x="7250049" y="2317750"/>
                  </a:cubicBezTo>
                  <a:cubicBezTo>
                    <a:pt x="7275576" y="2308987"/>
                    <a:pt x="7186168" y="2474976"/>
                    <a:pt x="7233031" y="2483866"/>
                  </a:cubicBezTo>
                  <a:cubicBezTo>
                    <a:pt x="7217791" y="2541143"/>
                    <a:pt x="7278497" y="2574417"/>
                    <a:pt x="7147941" y="2695575"/>
                  </a:cubicBezTo>
                  <a:cubicBezTo>
                    <a:pt x="7045960" y="2756535"/>
                    <a:pt x="7168642" y="2805176"/>
                    <a:pt x="7069074" y="2892044"/>
                  </a:cubicBezTo>
                  <a:cubicBezTo>
                    <a:pt x="7109587" y="2925826"/>
                    <a:pt x="7008622" y="2948432"/>
                    <a:pt x="7081139" y="3107690"/>
                  </a:cubicBezTo>
                  <a:cubicBezTo>
                    <a:pt x="7090664" y="3117088"/>
                    <a:pt x="7034657" y="3165983"/>
                    <a:pt x="7017766" y="3207639"/>
                  </a:cubicBezTo>
                  <a:cubicBezTo>
                    <a:pt x="7063232" y="3257296"/>
                    <a:pt x="7012940" y="3253994"/>
                    <a:pt x="6997446" y="3340354"/>
                  </a:cubicBezTo>
                  <a:cubicBezTo>
                    <a:pt x="6914515" y="3405251"/>
                    <a:pt x="6917309" y="3435350"/>
                    <a:pt x="6838696" y="3533013"/>
                  </a:cubicBezTo>
                  <a:cubicBezTo>
                    <a:pt x="6861556" y="3525774"/>
                    <a:pt x="6889496" y="3574161"/>
                    <a:pt x="6822313" y="3687572"/>
                  </a:cubicBezTo>
                  <a:cubicBezTo>
                    <a:pt x="6817868" y="3707257"/>
                    <a:pt x="6727190" y="3726307"/>
                    <a:pt x="6704838" y="3771265"/>
                  </a:cubicBezTo>
                  <a:cubicBezTo>
                    <a:pt x="6674739" y="3791585"/>
                    <a:pt x="6736080" y="3823716"/>
                    <a:pt x="6667881" y="3824732"/>
                  </a:cubicBezTo>
                  <a:cubicBezTo>
                    <a:pt x="6676517" y="3870960"/>
                    <a:pt x="6621399" y="3859911"/>
                    <a:pt x="6607683" y="3879977"/>
                  </a:cubicBezTo>
                  <a:cubicBezTo>
                    <a:pt x="6650990" y="3906901"/>
                    <a:pt x="6618478" y="3901313"/>
                    <a:pt x="6653657" y="3916553"/>
                  </a:cubicBezTo>
                  <a:cubicBezTo>
                    <a:pt x="6651371" y="3988689"/>
                    <a:pt x="6546469" y="4092829"/>
                    <a:pt x="6552819" y="4182491"/>
                  </a:cubicBezTo>
                  <a:cubicBezTo>
                    <a:pt x="6516370" y="4270502"/>
                    <a:pt x="6542786" y="4306443"/>
                    <a:pt x="6490208" y="4402836"/>
                  </a:cubicBezTo>
                  <a:cubicBezTo>
                    <a:pt x="6527419" y="4414266"/>
                    <a:pt x="6500749" y="4427982"/>
                    <a:pt x="6457696" y="4505960"/>
                  </a:cubicBezTo>
                  <a:cubicBezTo>
                    <a:pt x="6503289" y="4531741"/>
                    <a:pt x="6486271" y="4590542"/>
                    <a:pt x="6438519" y="4659376"/>
                  </a:cubicBezTo>
                  <a:cubicBezTo>
                    <a:pt x="6519418" y="4706620"/>
                    <a:pt x="6472682" y="4854575"/>
                    <a:pt x="6428232" y="4913630"/>
                  </a:cubicBezTo>
                  <a:cubicBezTo>
                    <a:pt x="6441440" y="4962525"/>
                    <a:pt x="6419596" y="5014341"/>
                    <a:pt x="6364732" y="5057902"/>
                  </a:cubicBezTo>
                  <a:cubicBezTo>
                    <a:pt x="6326251" y="5158740"/>
                    <a:pt x="6311773" y="5242179"/>
                    <a:pt x="6153531" y="5344668"/>
                  </a:cubicBezTo>
                  <a:cubicBezTo>
                    <a:pt x="6108954" y="5423535"/>
                    <a:pt x="6112764" y="5474843"/>
                    <a:pt x="6025007" y="5580126"/>
                  </a:cubicBezTo>
                  <a:cubicBezTo>
                    <a:pt x="5990082" y="5617337"/>
                    <a:pt x="5948299" y="5575808"/>
                    <a:pt x="5956046" y="5642229"/>
                  </a:cubicBezTo>
                  <a:cubicBezTo>
                    <a:pt x="5906770" y="5660898"/>
                    <a:pt x="5970270" y="5719572"/>
                    <a:pt x="5856605" y="5769483"/>
                  </a:cubicBezTo>
                  <a:cubicBezTo>
                    <a:pt x="5875401" y="5829681"/>
                    <a:pt x="5926582" y="5859272"/>
                    <a:pt x="5715762" y="5839333"/>
                  </a:cubicBezTo>
                  <a:cubicBezTo>
                    <a:pt x="4322445" y="5836539"/>
                    <a:pt x="2963291" y="5847588"/>
                    <a:pt x="1505204" y="5835142"/>
                  </a:cubicBezTo>
                  <a:cubicBezTo>
                    <a:pt x="1422400" y="5827522"/>
                    <a:pt x="1221740" y="5919724"/>
                    <a:pt x="1265555" y="5732399"/>
                  </a:cubicBezTo>
                  <a:cubicBezTo>
                    <a:pt x="1276477" y="4087495"/>
                    <a:pt x="1248029" y="2400427"/>
                    <a:pt x="1253236" y="760476"/>
                  </a:cubicBezTo>
                  <a:cubicBezTo>
                    <a:pt x="1408430" y="0"/>
                    <a:pt x="0" y="249174"/>
                    <a:pt x="6352667" y="210693"/>
                  </a:cubicBezTo>
                  <a:cubicBezTo>
                    <a:pt x="6709537" y="218821"/>
                    <a:pt x="7224776" y="185928"/>
                    <a:pt x="7545070" y="221488"/>
                  </a:cubicBezTo>
                  <a:cubicBezTo>
                    <a:pt x="7579741" y="234569"/>
                    <a:pt x="7569835" y="514604"/>
                    <a:pt x="7563231" y="542290"/>
                  </a:cubicBezTo>
                  <a:close/>
                </a:path>
              </a:pathLst>
            </a:custGeom>
            <a:blipFill>
              <a:blip r:embed="rId12"/>
              <a:stretch>
                <a:fillRect l="-32592" t="-814" r="-31077" b="-21722"/>
              </a:stretch>
            </a:blipFill>
          </p:spPr>
        </p:sp>
      </p:grpSp>
      <p:grpSp>
        <p:nvGrpSpPr>
          <p:cNvPr id="24" name="Group 24"/>
          <p:cNvGrpSpPr/>
          <p:nvPr/>
        </p:nvGrpSpPr>
        <p:grpSpPr>
          <a:xfrm>
            <a:off x="7604824" y="3013657"/>
            <a:ext cx="2957211" cy="3299753"/>
            <a:chOff x="0" y="0"/>
            <a:chExt cx="5678297" cy="6336030"/>
          </a:xfrm>
        </p:grpSpPr>
        <p:sp>
          <p:nvSpPr>
            <p:cNvPr id="25" name="Freeform 25"/>
            <p:cNvSpPr/>
            <p:nvPr/>
          </p:nvSpPr>
          <p:spPr>
            <a:xfrm>
              <a:off x="-82931" y="-11684"/>
              <a:ext cx="5938393" cy="6358255"/>
            </a:xfrm>
            <a:custGeom>
              <a:avLst/>
              <a:gdLst/>
              <a:ahLst/>
              <a:cxnLst/>
              <a:rect l="l" t="t" r="r" b="b"/>
              <a:pathLst>
                <a:path w="5938393" h="6358255">
                  <a:moveTo>
                    <a:pt x="5522341" y="4721987"/>
                  </a:moveTo>
                  <a:cubicBezTo>
                    <a:pt x="5446141" y="4828286"/>
                    <a:pt x="5429885" y="4863465"/>
                    <a:pt x="5318506" y="4855845"/>
                  </a:cubicBezTo>
                  <a:cubicBezTo>
                    <a:pt x="5319522" y="4874641"/>
                    <a:pt x="5335524" y="4886071"/>
                    <a:pt x="5309108" y="4890389"/>
                  </a:cubicBezTo>
                  <a:cubicBezTo>
                    <a:pt x="5285105" y="4945634"/>
                    <a:pt x="5181981" y="4875149"/>
                    <a:pt x="5195951" y="5024501"/>
                  </a:cubicBezTo>
                  <a:cubicBezTo>
                    <a:pt x="5134229" y="5014214"/>
                    <a:pt x="5063363" y="5116576"/>
                    <a:pt x="4972304" y="5124831"/>
                  </a:cubicBezTo>
                  <a:cubicBezTo>
                    <a:pt x="4896739" y="5108321"/>
                    <a:pt x="5124196" y="5162550"/>
                    <a:pt x="4644009" y="5248656"/>
                  </a:cubicBezTo>
                  <a:cubicBezTo>
                    <a:pt x="4648708" y="5282565"/>
                    <a:pt x="4515485" y="5174869"/>
                    <a:pt x="4552823" y="5222367"/>
                  </a:cubicBezTo>
                  <a:cubicBezTo>
                    <a:pt x="4467098" y="5196967"/>
                    <a:pt x="4500245" y="5326380"/>
                    <a:pt x="4398518" y="5230241"/>
                  </a:cubicBezTo>
                  <a:cubicBezTo>
                    <a:pt x="4304411" y="5295265"/>
                    <a:pt x="4203700" y="5284470"/>
                    <a:pt x="4002024" y="5332857"/>
                  </a:cubicBezTo>
                  <a:cubicBezTo>
                    <a:pt x="3968877" y="5394325"/>
                    <a:pt x="3977386" y="5344414"/>
                    <a:pt x="3810381" y="5431282"/>
                  </a:cubicBezTo>
                  <a:cubicBezTo>
                    <a:pt x="3826891" y="5356606"/>
                    <a:pt x="3701034" y="5461127"/>
                    <a:pt x="3696843" y="5463159"/>
                  </a:cubicBezTo>
                  <a:cubicBezTo>
                    <a:pt x="3576447" y="5495798"/>
                    <a:pt x="3623056" y="5626735"/>
                    <a:pt x="3490468" y="5630037"/>
                  </a:cubicBezTo>
                  <a:cubicBezTo>
                    <a:pt x="3466338" y="5574030"/>
                    <a:pt x="3469513" y="5664835"/>
                    <a:pt x="3412490" y="5616575"/>
                  </a:cubicBezTo>
                  <a:cubicBezTo>
                    <a:pt x="3410458" y="5619750"/>
                    <a:pt x="3394075" y="5664454"/>
                    <a:pt x="3313430" y="5673090"/>
                  </a:cubicBezTo>
                  <a:cubicBezTo>
                    <a:pt x="3299587" y="5683885"/>
                    <a:pt x="3253740" y="5804916"/>
                    <a:pt x="3180842" y="5760339"/>
                  </a:cubicBezTo>
                  <a:cubicBezTo>
                    <a:pt x="3149600" y="5828030"/>
                    <a:pt x="3189859" y="5824601"/>
                    <a:pt x="3106928" y="5789041"/>
                  </a:cubicBezTo>
                  <a:cubicBezTo>
                    <a:pt x="3071114" y="5771134"/>
                    <a:pt x="3036697" y="5855970"/>
                    <a:pt x="2982595" y="5846445"/>
                  </a:cubicBezTo>
                  <a:cubicBezTo>
                    <a:pt x="2965577" y="5839968"/>
                    <a:pt x="2889885" y="5805043"/>
                    <a:pt x="2823718" y="5834380"/>
                  </a:cubicBezTo>
                  <a:cubicBezTo>
                    <a:pt x="2827782" y="5855335"/>
                    <a:pt x="2752598" y="5819267"/>
                    <a:pt x="2724785" y="5893943"/>
                  </a:cubicBezTo>
                  <a:cubicBezTo>
                    <a:pt x="2668905" y="5851906"/>
                    <a:pt x="2762631" y="5855208"/>
                    <a:pt x="2618486" y="5876925"/>
                  </a:cubicBezTo>
                  <a:cubicBezTo>
                    <a:pt x="2623058" y="5847969"/>
                    <a:pt x="2555113" y="6012688"/>
                    <a:pt x="2439416" y="6001258"/>
                  </a:cubicBezTo>
                  <a:cubicBezTo>
                    <a:pt x="2384806" y="6023102"/>
                    <a:pt x="2264537" y="5937377"/>
                    <a:pt x="2210562" y="6047232"/>
                  </a:cubicBezTo>
                  <a:cubicBezTo>
                    <a:pt x="2215896" y="6017006"/>
                    <a:pt x="2133219" y="5935853"/>
                    <a:pt x="1963801" y="5988939"/>
                  </a:cubicBezTo>
                  <a:cubicBezTo>
                    <a:pt x="1862582" y="6067171"/>
                    <a:pt x="1789684" y="5874512"/>
                    <a:pt x="1517777" y="6056884"/>
                  </a:cubicBezTo>
                  <a:cubicBezTo>
                    <a:pt x="1440434" y="6109462"/>
                    <a:pt x="1359154" y="6112256"/>
                    <a:pt x="1249553" y="6180074"/>
                  </a:cubicBezTo>
                  <a:cubicBezTo>
                    <a:pt x="1186180" y="6235954"/>
                    <a:pt x="996315" y="6358255"/>
                    <a:pt x="911098" y="6290310"/>
                  </a:cubicBezTo>
                  <a:cubicBezTo>
                    <a:pt x="818134" y="6316599"/>
                    <a:pt x="807593" y="6252845"/>
                    <a:pt x="734187" y="6226175"/>
                  </a:cubicBezTo>
                  <a:cubicBezTo>
                    <a:pt x="647446" y="6290818"/>
                    <a:pt x="539623" y="6225159"/>
                    <a:pt x="416179" y="6347714"/>
                  </a:cubicBezTo>
                  <a:cubicBezTo>
                    <a:pt x="358775" y="6316853"/>
                    <a:pt x="230759" y="6339205"/>
                    <a:pt x="111252" y="6320536"/>
                  </a:cubicBezTo>
                  <a:cubicBezTo>
                    <a:pt x="63500" y="4554347"/>
                    <a:pt x="106172" y="2072005"/>
                    <a:pt x="99060" y="57912"/>
                  </a:cubicBezTo>
                  <a:cubicBezTo>
                    <a:pt x="0" y="0"/>
                    <a:pt x="387350" y="26924"/>
                    <a:pt x="485648" y="28448"/>
                  </a:cubicBezTo>
                  <a:cubicBezTo>
                    <a:pt x="832993" y="22479"/>
                    <a:pt x="1213739" y="20320"/>
                    <a:pt x="1592834" y="28321"/>
                  </a:cubicBezTo>
                  <a:cubicBezTo>
                    <a:pt x="2881122" y="6858"/>
                    <a:pt x="4462018" y="51181"/>
                    <a:pt x="5709793" y="11684"/>
                  </a:cubicBezTo>
                  <a:cubicBezTo>
                    <a:pt x="5819775" y="1368298"/>
                    <a:pt x="5671185" y="2970403"/>
                    <a:pt x="5761228" y="4349877"/>
                  </a:cubicBezTo>
                  <a:cubicBezTo>
                    <a:pt x="5636133" y="4620260"/>
                    <a:pt x="5938393" y="4553331"/>
                    <a:pt x="5522341" y="4721987"/>
                  </a:cubicBezTo>
                  <a:close/>
                </a:path>
              </a:pathLst>
            </a:custGeom>
            <a:blipFill>
              <a:blip r:embed="rId13"/>
              <a:stretch>
                <a:fillRect l="-60653" t="-13520" r="-80625"/>
              </a:stretch>
            </a:blipFill>
          </p:spPr>
        </p:sp>
      </p:grpSp>
      <p:sp>
        <p:nvSpPr>
          <p:cNvPr id="26" name="TextBox 26"/>
          <p:cNvSpPr txBox="1"/>
          <p:nvPr/>
        </p:nvSpPr>
        <p:spPr>
          <a:xfrm>
            <a:off x="2572090" y="7242223"/>
            <a:ext cx="3348454" cy="918791"/>
          </a:xfrm>
          <a:prstGeom prst="rect">
            <a:avLst/>
          </a:prstGeom>
        </p:spPr>
        <p:txBody>
          <a:bodyPr lIns="0" tIns="0" rIns="0" bIns="0" rtlCol="0" anchor="t">
            <a:spAutoFit/>
          </a:bodyPr>
          <a:lstStyle/>
          <a:p>
            <a:pPr algn="ctr">
              <a:lnSpc>
                <a:spcPts val="2470"/>
              </a:lnSpc>
            </a:pPr>
            <a:r>
              <a:rPr lang="en-US" sz="1900">
                <a:solidFill>
                  <a:srgbClr val="C1FF72"/>
                </a:solidFill>
                <a:latin typeface="Londrina Solid"/>
                <a:ea typeface="Londrina Solid"/>
                <a:cs typeface="Londrina Solid"/>
                <a:sym typeface="Londrina Solid"/>
              </a:rPr>
              <a:t>Empowering youth in Bangladesh through climate action, education, and sustainability initiatives.</a:t>
            </a:r>
          </a:p>
        </p:txBody>
      </p:sp>
      <p:sp>
        <p:nvSpPr>
          <p:cNvPr id="27" name="TextBox 27"/>
          <p:cNvSpPr txBox="1"/>
          <p:nvPr/>
        </p:nvSpPr>
        <p:spPr>
          <a:xfrm>
            <a:off x="7409202" y="7242223"/>
            <a:ext cx="3348454" cy="1223573"/>
          </a:xfrm>
          <a:prstGeom prst="rect">
            <a:avLst/>
          </a:prstGeom>
        </p:spPr>
        <p:txBody>
          <a:bodyPr lIns="0" tIns="0" rIns="0" bIns="0" rtlCol="0" anchor="t">
            <a:spAutoFit/>
          </a:bodyPr>
          <a:lstStyle/>
          <a:p>
            <a:pPr algn="ctr">
              <a:lnSpc>
                <a:spcPts val="2470"/>
              </a:lnSpc>
            </a:pPr>
            <a:r>
              <a:rPr lang="en-US" sz="1900">
                <a:solidFill>
                  <a:srgbClr val="C1FF72"/>
                </a:solidFill>
                <a:latin typeface="Londrina Solid"/>
                <a:ea typeface="Londrina Solid"/>
                <a:cs typeface="Londrina Solid"/>
                <a:sym typeface="Londrina Solid"/>
              </a:rPr>
              <a:t>Promoting mental well-being, support, and awareness across communities.</a:t>
            </a:r>
          </a:p>
          <a:p>
            <a:pPr algn="ctr">
              <a:lnSpc>
                <a:spcPts val="2470"/>
              </a:lnSpc>
            </a:pPr>
            <a:endParaRPr lang="en-US" sz="1900">
              <a:solidFill>
                <a:srgbClr val="C1FF72"/>
              </a:solidFill>
              <a:latin typeface="Londrina Solid"/>
              <a:ea typeface="Londrina Solid"/>
              <a:cs typeface="Londrina Solid"/>
              <a:sym typeface="Londrina Solid"/>
            </a:endParaRPr>
          </a:p>
        </p:txBody>
      </p:sp>
      <p:sp>
        <p:nvSpPr>
          <p:cNvPr id="28" name="TextBox 28"/>
          <p:cNvSpPr txBox="1"/>
          <p:nvPr/>
        </p:nvSpPr>
        <p:spPr>
          <a:xfrm>
            <a:off x="12823094" y="7242223"/>
            <a:ext cx="2726410" cy="1223573"/>
          </a:xfrm>
          <a:prstGeom prst="rect">
            <a:avLst/>
          </a:prstGeom>
        </p:spPr>
        <p:txBody>
          <a:bodyPr lIns="0" tIns="0" rIns="0" bIns="0" rtlCol="0" anchor="t">
            <a:spAutoFit/>
          </a:bodyPr>
          <a:lstStyle/>
          <a:p>
            <a:pPr algn="ctr">
              <a:lnSpc>
                <a:spcPts val="2470"/>
              </a:lnSpc>
            </a:pPr>
            <a:r>
              <a:rPr lang="en-US" sz="1900">
                <a:solidFill>
                  <a:srgbClr val="C1FF72"/>
                </a:solidFill>
                <a:latin typeface="Londrina Solid"/>
                <a:ea typeface="Londrina Solid"/>
                <a:cs typeface="Londrina Solid"/>
                <a:sym typeface="Londrina Solid"/>
              </a:rPr>
              <a:t>Ensuring the safety and rights of vulnerable communities.</a:t>
            </a:r>
          </a:p>
          <a:p>
            <a:pPr algn="ctr">
              <a:lnSpc>
                <a:spcPts val="2470"/>
              </a:lnSpc>
            </a:pPr>
            <a:endParaRPr lang="en-US" sz="1900">
              <a:solidFill>
                <a:srgbClr val="C1FF72"/>
              </a:solidFill>
              <a:latin typeface="Londrina Solid"/>
              <a:ea typeface="Londrina Solid"/>
              <a:cs typeface="Londrina Solid"/>
              <a:sym typeface="Londrina Solid"/>
            </a:endParaRPr>
          </a:p>
        </p:txBody>
      </p:sp>
      <p:sp>
        <p:nvSpPr>
          <p:cNvPr id="29" name="TextBox 29"/>
          <p:cNvSpPr txBox="1"/>
          <p:nvPr/>
        </p:nvSpPr>
        <p:spPr>
          <a:xfrm>
            <a:off x="2732478" y="6401518"/>
            <a:ext cx="3348454" cy="658770"/>
          </a:xfrm>
          <a:prstGeom prst="rect">
            <a:avLst/>
          </a:prstGeom>
        </p:spPr>
        <p:txBody>
          <a:bodyPr wrap="square" lIns="0" tIns="0" rIns="0" bIns="0" rtlCol="0" anchor="t">
            <a:spAutoFit/>
          </a:bodyPr>
          <a:lstStyle/>
          <a:p>
            <a:pPr algn="ctr">
              <a:lnSpc>
                <a:spcPts val="5589"/>
              </a:lnSpc>
            </a:pPr>
            <a:r>
              <a:rPr lang="en-US" sz="4299" dirty="0">
                <a:solidFill>
                  <a:srgbClr val="C1FF72"/>
                </a:solidFill>
                <a:latin typeface="Londrina Solid"/>
                <a:ea typeface="Londrina Solid"/>
                <a:cs typeface="Londrina Solid"/>
                <a:sym typeface="Londrina Solid"/>
              </a:rPr>
              <a:t>Climate Action</a:t>
            </a:r>
          </a:p>
        </p:txBody>
      </p:sp>
      <p:sp>
        <p:nvSpPr>
          <p:cNvPr id="30" name="TextBox 30"/>
          <p:cNvSpPr txBox="1"/>
          <p:nvPr/>
        </p:nvSpPr>
        <p:spPr>
          <a:xfrm>
            <a:off x="7569590" y="6401518"/>
            <a:ext cx="3027679" cy="697829"/>
          </a:xfrm>
          <a:prstGeom prst="rect">
            <a:avLst/>
          </a:prstGeom>
        </p:spPr>
        <p:txBody>
          <a:bodyPr lIns="0" tIns="0" rIns="0" bIns="0" rtlCol="0" anchor="t">
            <a:spAutoFit/>
          </a:bodyPr>
          <a:lstStyle/>
          <a:p>
            <a:pPr algn="ctr">
              <a:lnSpc>
                <a:spcPts val="5589"/>
              </a:lnSpc>
            </a:pPr>
            <a:r>
              <a:rPr lang="en-US" sz="4299">
                <a:solidFill>
                  <a:srgbClr val="C1FF72"/>
                </a:solidFill>
                <a:latin typeface="Londrina Solid"/>
                <a:ea typeface="Londrina Solid"/>
                <a:cs typeface="Londrina Solid"/>
                <a:sym typeface="Londrina Solid"/>
              </a:rPr>
              <a:t>Mental Health</a:t>
            </a:r>
          </a:p>
        </p:txBody>
      </p:sp>
      <p:sp>
        <p:nvSpPr>
          <p:cNvPr id="31" name="TextBox 31"/>
          <p:cNvSpPr txBox="1"/>
          <p:nvPr/>
        </p:nvSpPr>
        <p:spPr>
          <a:xfrm>
            <a:off x="12681985" y="6401518"/>
            <a:ext cx="3027679" cy="697829"/>
          </a:xfrm>
          <a:prstGeom prst="rect">
            <a:avLst/>
          </a:prstGeom>
        </p:spPr>
        <p:txBody>
          <a:bodyPr lIns="0" tIns="0" rIns="0" bIns="0" rtlCol="0" anchor="t">
            <a:spAutoFit/>
          </a:bodyPr>
          <a:lstStyle/>
          <a:p>
            <a:pPr algn="ctr">
              <a:lnSpc>
                <a:spcPts val="5589"/>
              </a:lnSpc>
            </a:pPr>
            <a:r>
              <a:rPr lang="en-US" sz="4299">
                <a:solidFill>
                  <a:srgbClr val="C1FF72"/>
                </a:solidFill>
                <a:latin typeface="Londrina Solid"/>
                <a:ea typeface="Londrina Solid"/>
                <a:cs typeface="Londrina Solid"/>
                <a:sym typeface="Londrina Solid"/>
              </a:rPr>
              <a:t>Protection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1670499">
            <a:off x="10855588" y="1256809"/>
            <a:ext cx="2063588" cy="2081804"/>
          </a:xfrm>
          <a:custGeom>
            <a:avLst/>
            <a:gdLst/>
            <a:ahLst/>
            <a:cxnLst/>
            <a:rect l="l" t="t" r="r" b="b"/>
            <a:pathLst>
              <a:path w="2063588" h="2081804">
                <a:moveTo>
                  <a:pt x="0" y="0"/>
                </a:moveTo>
                <a:lnTo>
                  <a:pt x="2063588" y="0"/>
                </a:lnTo>
                <a:lnTo>
                  <a:pt x="2063588"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5402305" y="1540764"/>
            <a:ext cx="8456602" cy="973190"/>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OUR FOCUS AREAS</a:t>
            </a:r>
          </a:p>
        </p:txBody>
      </p:sp>
      <p:grpSp>
        <p:nvGrpSpPr>
          <p:cNvPr id="10" name="Group 10"/>
          <p:cNvGrpSpPr/>
          <p:nvPr/>
        </p:nvGrpSpPr>
        <p:grpSpPr>
          <a:xfrm rot="-187979">
            <a:off x="2043887" y="4979721"/>
            <a:ext cx="4332870" cy="3852572"/>
            <a:chOff x="0" y="0"/>
            <a:chExt cx="6339713" cy="5636957"/>
          </a:xfrm>
        </p:grpSpPr>
        <p:sp>
          <p:nvSpPr>
            <p:cNvPr id="11" name="Freeform 11"/>
            <p:cNvSpPr/>
            <p:nvPr/>
          </p:nvSpPr>
          <p:spPr>
            <a:xfrm>
              <a:off x="-89154" y="-107061"/>
              <a:ext cx="6806057" cy="5872923"/>
            </a:xfrm>
            <a:custGeom>
              <a:avLst/>
              <a:gdLst/>
              <a:ahLst/>
              <a:cxnLst/>
              <a:rect l="l" t="t" r="r" b="b"/>
              <a:pathLst>
                <a:path w="6806057" h="5872923">
                  <a:moveTo>
                    <a:pt x="5290566" y="5636380"/>
                  </a:moveTo>
                  <a:cubicBezTo>
                    <a:pt x="5011674" y="5742569"/>
                    <a:pt x="4777232" y="5613588"/>
                    <a:pt x="4531233" y="5727681"/>
                  </a:cubicBezTo>
                  <a:cubicBezTo>
                    <a:pt x="4512056" y="5787706"/>
                    <a:pt x="4359783" y="5615564"/>
                    <a:pt x="4172712" y="5680384"/>
                  </a:cubicBezTo>
                  <a:cubicBezTo>
                    <a:pt x="3915410" y="5621229"/>
                    <a:pt x="3472815" y="5733873"/>
                    <a:pt x="3219196" y="5629529"/>
                  </a:cubicBezTo>
                  <a:cubicBezTo>
                    <a:pt x="2840482" y="5441130"/>
                    <a:pt x="2390140" y="5476438"/>
                    <a:pt x="1966087" y="5463922"/>
                  </a:cubicBezTo>
                  <a:cubicBezTo>
                    <a:pt x="1430782" y="5241796"/>
                    <a:pt x="975360" y="5188965"/>
                    <a:pt x="450596" y="4986864"/>
                  </a:cubicBezTo>
                  <a:cubicBezTo>
                    <a:pt x="0" y="4909397"/>
                    <a:pt x="131064" y="5258001"/>
                    <a:pt x="102362" y="4024315"/>
                  </a:cubicBezTo>
                  <a:cubicBezTo>
                    <a:pt x="104775" y="2759142"/>
                    <a:pt x="114300" y="1582503"/>
                    <a:pt x="89154" y="193619"/>
                  </a:cubicBezTo>
                  <a:cubicBezTo>
                    <a:pt x="201930" y="155281"/>
                    <a:pt x="398272" y="207848"/>
                    <a:pt x="626110" y="233802"/>
                  </a:cubicBezTo>
                  <a:cubicBezTo>
                    <a:pt x="815721" y="207848"/>
                    <a:pt x="1116203" y="127614"/>
                    <a:pt x="1370330" y="151723"/>
                  </a:cubicBezTo>
                  <a:cubicBezTo>
                    <a:pt x="1336675" y="129985"/>
                    <a:pt x="1628394" y="132620"/>
                    <a:pt x="1766951" y="150801"/>
                  </a:cubicBezTo>
                  <a:cubicBezTo>
                    <a:pt x="2131187" y="0"/>
                    <a:pt x="2096008" y="301389"/>
                    <a:pt x="2416556" y="315486"/>
                  </a:cubicBezTo>
                  <a:cubicBezTo>
                    <a:pt x="2410587" y="394534"/>
                    <a:pt x="2732024" y="263050"/>
                    <a:pt x="2784221" y="433532"/>
                  </a:cubicBezTo>
                  <a:cubicBezTo>
                    <a:pt x="3048000" y="491237"/>
                    <a:pt x="3190494" y="880025"/>
                    <a:pt x="3487293" y="962499"/>
                  </a:cubicBezTo>
                  <a:cubicBezTo>
                    <a:pt x="3508756" y="1004395"/>
                    <a:pt x="3714623" y="914938"/>
                    <a:pt x="3993515" y="1044841"/>
                  </a:cubicBezTo>
                  <a:cubicBezTo>
                    <a:pt x="4692523" y="1022576"/>
                    <a:pt x="5601208" y="1026792"/>
                    <a:pt x="6395974" y="1027450"/>
                  </a:cubicBezTo>
                  <a:cubicBezTo>
                    <a:pt x="6452616" y="2439654"/>
                    <a:pt x="6371082" y="3834994"/>
                    <a:pt x="6428867" y="5290674"/>
                  </a:cubicBezTo>
                  <a:cubicBezTo>
                    <a:pt x="6310376" y="5872923"/>
                    <a:pt x="6806057" y="5774498"/>
                    <a:pt x="5290566" y="5636380"/>
                  </a:cubicBezTo>
                  <a:close/>
                </a:path>
              </a:pathLst>
            </a:custGeom>
            <a:solidFill>
              <a:srgbClr val="0A4232"/>
            </a:solidFill>
            <a:ln w="12700">
              <a:solidFill>
                <a:srgbClr val="000000"/>
              </a:solidFill>
            </a:ln>
          </p:spPr>
        </p:sp>
      </p:grpSp>
      <p:grpSp>
        <p:nvGrpSpPr>
          <p:cNvPr id="12" name="Group 12"/>
          <p:cNvGrpSpPr/>
          <p:nvPr/>
        </p:nvGrpSpPr>
        <p:grpSpPr>
          <a:xfrm rot="10565521">
            <a:off x="6805974" y="4925799"/>
            <a:ext cx="4537902" cy="4441007"/>
            <a:chOff x="0" y="0"/>
            <a:chExt cx="6339713" cy="6204345"/>
          </a:xfrm>
        </p:grpSpPr>
        <p:sp>
          <p:nvSpPr>
            <p:cNvPr id="13" name="Freeform 13"/>
            <p:cNvSpPr/>
            <p:nvPr/>
          </p:nvSpPr>
          <p:spPr>
            <a:xfrm>
              <a:off x="-89154" y="-107061"/>
              <a:ext cx="6806057" cy="6440311"/>
            </a:xfrm>
            <a:custGeom>
              <a:avLst/>
              <a:gdLst/>
              <a:ahLst/>
              <a:cxnLst/>
              <a:rect l="l" t="t" r="r" b="b"/>
              <a:pathLst>
                <a:path w="6806057" h="6440311">
                  <a:moveTo>
                    <a:pt x="5290566" y="6192934"/>
                  </a:moveTo>
                  <a:cubicBezTo>
                    <a:pt x="5011674" y="6309811"/>
                    <a:pt x="4777232" y="6167847"/>
                    <a:pt x="4531233" y="6293425"/>
                  </a:cubicBezTo>
                  <a:cubicBezTo>
                    <a:pt x="4512056" y="6355094"/>
                    <a:pt x="4359783" y="6170023"/>
                    <a:pt x="4172712" y="6241367"/>
                  </a:cubicBezTo>
                  <a:cubicBezTo>
                    <a:pt x="3915410" y="6176258"/>
                    <a:pt x="3472815" y="6300240"/>
                    <a:pt x="3219196" y="6185394"/>
                  </a:cubicBezTo>
                  <a:cubicBezTo>
                    <a:pt x="2840482" y="5978031"/>
                    <a:pt x="2390140" y="6016893"/>
                    <a:pt x="1966087" y="6003118"/>
                  </a:cubicBezTo>
                  <a:cubicBezTo>
                    <a:pt x="1430782" y="5758633"/>
                    <a:pt x="975360" y="5700484"/>
                    <a:pt x="450596" y="5478041"/>
                  </a:cubicBezTo>
                  <a:cubicBezTo>
                    <a:pt x="0" y="5392776"/>
                    <a:pt x="131064" y="5776469"/>
                    <a:pt x="102362" y="4418607"/>
                  </a:cubicBezTo>
                  <a:cubicBezTo>
                    <a:pt x="104775" y="3026088"/>
                    <a:pt x="114300" y="1731014"/>
                    <a:pt x="89154" y="202332"/>
                  </a:cubicBezTo>
                  <a:cubicBezTo>
                    <a:pt x="201930" y="160134"/>
                    <a:pt x="398272" y="217993"/>
                    <a:pt x="626110" y="246559"/>
                  </a:cubicBezTo>
                  <a:cubicBezTo>
                    <a:pt x="815721" y="217993"/>
                    <a:pt x="1116203" y="129682"/>
                    <a:pt x="1370330" y="156219"/>
                  </a:cubicBezTo>
                  <a:cubicBezTo>
                    <a:pt x="1336675" y="132293"/>
                    <a:pt x="1628394" y="135193"/>
                    <a:pt x="1766951" y="155204"/>
                  </a:cubicBezTo>
                  <a:cubicBezTo>
                    <a:pt x="2131187" y="0"/>
                    <a:pt x="2096008" y="320949"/>
                    <a:pt x="2416556" y="336465"/>
                  </a:cubicBezTo>
                  <a:cubicBezTo>
                    <a:pt x="2410587" y="423470"/>
                    <a:pt x="2732024" y="278751"/>
                    <a:pt x="2784221" y="466393"/>
                  </a:cubicBezTo>
                  <a:cubicBezTo>
                    <a:pt x="3048000" y="529907"/>
                    <a:pt x="3190494" y="957827"/>
                    <a:pt x="3487293" y="1048603"/>
                  </a:cubicBezTo>
                  <a:cubicBezTo>
                    <a:pt x="3508756" y="1094716"/>
                    <a:pt x="3714623" y="996255"/>
                    <a:pt x="3993515" y="1139233"/>
                  </a:cubicBezTo>
                  <a:cubicBezTo>
                    <a:pt x="4692523" y="1114727"/>
                    <a:pt x="5601208" y="1119367"/>
                    <a:pt x="6395974" y="1120092"/>
                  </a:cubicBezTo>
                  <a:cubicBezTo>
                    <a:pt x="6452616" y="2674441"/>
                    <a:pt x="6371082" y="4210230"/>
                    <a:pt x="6428867" y="5812431"/>
                  </a:cubicBezTo>
                  <a:cubicBezTo>
                    <a:pt x="6310376" y="6440311"/>
                    <a:pt x="6806057" y="6341886"/>
                    <a:pt x="5290566" y="6192934"/>
                  </a:cubicBezTo>
                  <a:close/>
                </a:path>
              </a:pathLst>
            </a:custGeom>
            <a:solidFill>
              <a:srgbClr val="0A4232"/>
            </a:solidFill>
            <a:ln w="12700">
              <a:solidFill>
                <a:srgbClr val="000000"/>
              </a:solidFill>
            </a:ln>
          </p:spPr>
        </p:sp>
      </p:grpSp>
      <p:grpSp>
        <p:nvGrpSpPr>
          <p:cNvPr id="14" name="Group 14"/>
          <p:cNvGrpSpPr/>
          <p:nvPr/>
        </p:nvGrpSpPr>
        <p:grpSpPr>
          <a:xfrm rot="-187990">
            <a:off x="2591712" y="3121376"/>
            <a:ext cx="3209091" cy="3075207"/>
            <a:chOff x="0" y="0"/>
            <a:chExt cx="6334760" cy="6070473"/>
          </a:xfrm>
        </p:grpSpPr>
        <p:sp>
          <p:nvSpPr>
            <p:cNvPr id="15" name="Freeform 15"/>
            <p:cNvSpPr/>
            <p:nvPr/>
          </p:nvSpPr>
          <p:spPr>
            <a:xfrm>
              <a:off x="-81534" y="-15367"/>
              <a:ext cx="6419342" cy="6097397"/>
            </a:xfrm>
            <a:custGeom>
              <a:avLst/>
              <a:gdLst/>
              <a:ahLst/>
              <a:cxnLst/>
              <a:rect l="l" t="t" r="r" b="b"/>
              <a:pathLst>
                <a:path w="6419342" h="6097397">
                  <a:moveTo>
                    <a:pt x="6416294" y="6069076"/>
                  </a:moveTo>
                  <a:cubicBezTo>
                    <a:pt x="6148324" y="6097397"/>
                    <a:pt x="5911723" y="6084316"/>
                    <a:pt x="5641340" y="6070346"/>
                  </a:cubicBezTo>
                  <a:cubicBezTo>
                    <a:pt x="4147947" y="6093968"/>
                    <a:pt x="2247011" y="6076442"/>
                    <a:pt x="664845" y="6074029"/>
                  </a:cubicBezTo>
                  <a:cubicBezTo>
                    <a:pt x="603504" y="6095619"/>
                    <a:pt x="627380" y="6024499"/>
                    <a:pt x="607695" y="5996559"/>
                  </a:cubicBezTo>
                  <a:cubicBezTo>
                    <a:pt x="553974" y="5947410"/>
                    <a:pt x="508254" y="5901309"/>
                    <a:pt x="485267" y="5839079"/>
                  </a:cubicBezTo>
                  <a:cubicBezTo>
                    <a:pt x="528955" y="5542915"/>
                    <a:pt x="592582" y="5645531"/>
                    <a:pt x="517398" y="5450840"/>
                  </a:cubicBezTo>
                  <a:cubicBezTo>
                    <a:pt x="568198" y="5359908"/>
                    <a:pt x="531114" y="5239004"/>
                    <a:pt x="477012" y="5195189"/>
                  </a:cubicBezTo>
                  <a:cubicBezTo>
                    <a:pt x="425069" y="5033772"/>
                    <a:pt x="465709" y="5138420"/>
                    <a:pt x="406654" y="5050028"/>
                  </a:cubicBezTo>
                  <a:cubicBezTo>
                    <a:pt x="328803" y="5023231"/>
                    <a:pt x="417068" y="4987798"/>
                    <a:pt x="381381" y="4967859"/>
                  </a:cubicBezTo>
                  <a:cubicBezTo>
                    <a:pt x="304673" y="4821682"/>
                    <a:pt x="247015" y="4761230"/>
                    <a:pt x="165481" y="4662043"/>
                  </a:cubicBezTo>
                  <a:cubicBezTo>
                    <a:pt x="113284" y="4629785"/>
                    <a:pt x="171831" y="4588510"/>
                    <a:pt x="146304" y="4566158"/>
                  </a:cubicBezTo>
                  <a:cubicBezTo>
                    <a:pt x="0" y="4473448"/>
                    <a:pt x="151130" y="4495927"/>
                    <a:pt x="124587" y="4430776"/>
                  </a:cubicBezTo>
                  <a:cubicBezTo>
                    <a:pt x="75057" y="4336034"/>
                    <a:pt x="143510" y="4247007"/>
                    <a:pt x="181229" y="4188460"/>
                  </a:cubicBezTo>
                  <a:cubicBezTo>
                    <a:pt x="287655" y="4070350"/>
                    <a:pt x="377952" y="3877183"/>
                    <a:pt x="353441" y="3840988"/>
                  </a:cubicBezTo>
                  <a:cubicBezTo>
                    <a:pt x="356489" y="3775456"/>
                    <a:pt x="444246" y="3738372"/>
                    <a:pt x="416433" y="3670300"/>
                  </a:cubicBezTo>
                  <a:cubicBezTo>
                    <a:pt x="440817" y="3625850"/>
                    <a:pt x="489839" y="3551428"/>
                    <a:pt x="543814" y="3502152"/>
                  </a:cubicBezTo>
                  <a:cubicBezTo>
                    <a:pt x="550926" y="3320288"/>
                    <a:pt x="585851" y="3252978"/>
                    <a:pt x="608838" y="3158744"/>
                  </a:cubicBezTo>
                  <a:cubicBezTo>
                    <a:pt x="658495" y="3074797"/>
                    <a:pt x="674497" y="2991612"/>
                    <a:pt x="723392" y="2921127"/>
                  </a:cubicBezTo>
                  <a:cubicBezTo>
                    <a:pt x="674116" y="2844927"/>
                    <a:pt x="740918" y="2833751"/>
                    <a:pt x="718820" y="2801239"/>
                  </a:cubicBezTo>
                  <a:cubicBezTo>
                    <a:pt x="815848" y="2672842"/>
                    <a:pt x="786130" y="2438527"/>
                    <a:pt x="764667" y="2299843"/>
                  </a:cubicBezTo>
                  <a:cubicBezTo>
                    <a:pt x="732028" y="2202053"/>
                    <a:pt x="705866" y="2152650"/>
                    <a:pt x="634111" y="2110740"/>
                  </a:cubicBezTo>
                  <a:cubicBezTo>
                    <a:pt x="649732" y="2057400"/>
                    <a:pt x="597154" y="2011299"/>
                    <a:pt x="581025" y="2017522"/>
                  </a:cubicBezTo>
                  <a:cubicBezTo>
                    <a:pt x="590423" y="1912493"/>
                    <a:pt x="540766" y="1883156"/>
                    <a:pt x="528701" y="1841881"/>
                  </a:cubicBezTo>
                  <a:cubicBezTo>
                    <a:pt x="469265" y="1788668"/>
                    <a:pt x="606679" y="1780921"/>
                    <a:pt x="532130" y="1711833"/>
                  </a:cubicBezTo>
                  <a:cubicBezTo>
                    <a:pt x="553466" y="1610106"/>
                    <a:pt x="556133" y="1557909"/>
                    <a:pt x="535813" y="1513078"/>
                  </a:cubicBezTo>
                  <a:cubicBezTo>
                    <a:pt x="520319" y="1475867"/>
                    <a:pt x="599948" y="1400810"/>
                    <a:pt x="571500" y="1407033"/>
                  </a:cubicBezTo>
                  <a:cubicBezTo>
                    <a:pt x="572770" y="1350645"/>
                    <a:pt x="535686" y="1326769"/>
                    <a:pt x="514858" y="1309878"/>
                  </a:cubicBezTo>
                  <a:cubicBezTo>
                    <a:pt x="524383" y="1286637"/>
                    <a:pt x="584200" y="1243330"/>
                    <a:pt x="590931" y="1230249"/>
                  </a:cubicBezTo>
                  <a:cubicBezTo>
                    <a:pt x="598170" y="1172464"/>
                    <a:pt x="524383" y="1159637"/>
                    <a:pt x="579374" y="1100328"/>
                  </a:cubicBezTo>
                  <a:cubicBezTo>
                    <a:pt x="541274" y="1030097"/>
                    <a:pt x="511175" y="1020699"/>
                    <a:pt x="524002" y="969645"/>
                  </a:cubicBezTo>
                  <a:cubicBezTo>
                    <a:pt x="416687" y="569087"/>
                    <a:pt x="523367" y="697992"/>
                    <a:pt x="565404" y="482981"/>
                  </a:cubicBezTo>
                  <a:cubicBezTo>
                    <a:pt x="622173" y="322580"/>
                    <a:pt x="547878" y="357378"/>
                    <a:pt x="532384" y="246888"/>
                  </a:cubicBezTo>
                  <a:cubicBezTo>
                    <a:pt x="553847" y="33401"/>
                    <a:pt x="456946" y="66675"/>
                    <a:pt x="585724" y="15367"/>
                  </a:cubicBezTo>
                  <a:cubicBezTo>
                    <a:pt x="2395220" y="33909"/>
                    <a:pt x="4303522" y="28194"/>
                    <a:pt x="6029960" y="17907"/>
                  </a:cubicBezTo>
                  <a:cubicBezTo>
                    <a:pt x="6192774" y="46482"/>
                    <a:pt x="6395974" y="0"/>
                    <a:pt x="6407531" y="36449"/>
                  </a:cubicBezTo>
                  <a:cubicBezTo>
                    <a:pt x="6414389" y="215011"/>
                    <a:pt x="6407023" y="413004"/>
                    <a:pt x="6406896" y="626110"/>
                  </a:cubicBezTo>
                  <a:cubicBezTo>
                    <a:pt x="6405626" y="1658239"/>
                    <a:pt x="6416421" y="2760345"/>
                    <a:pt x="6407785" y="3752723"/>
                  </a:cubicBezTo>
                  <a:cubicBezTo>
                    <a:pt x="6419342" y="4584446"/>
                    <a:pt x="6397371" y="5281041"/>
                    <a:pt x="6416294" y="6069076"/>
                  </a:cubicBezTo>
                  <a:close/>
                </a:path>
              </a:pathLst>
            </a:custGeom>
            <a:blipFill>
              <a:blip r:embed="rId10"/>
              <a:stretch>
                <a:fillRect l="-57082" t="-10211" r="-59905" b="-8665"/>
              </a:stretch>
            </a:blipFill>
          </p:spPr>
        </p:sp>
      </p:grpSp>
      <p:grpSp>
        <p:nvGrpSpPr>
          <p:cNvPr id="16" name="Group 16"/>
          <p:cNvGrpSpPr/>
          <p:nvPr/>
        </p:nvGrpSpPr>
        <p:grpSpPr>
          <a:xfrm>
            <a:off x="11588316" y="5143500"/>
            <a:ext cx="4793132" cy="3557738"/>
            <a:chOff x="0" y="0"/>
            <a:chExt cx="6390843" cy="4743651"/>
          </a:xfrm>
        </p:grpSpPr>
        <p:grpSp>
          <p:nvGrpSpPr>
            <p:cNvPr id="17" name="Group 17"/>
            <p:cNvGrpSpPr/>
            <p:nvPr/>
          </p:nvGrpSpPr>
          <p:grpSpPr>
            <a:xfrm>
              <a:off x="0" y="0"/>
              <a:ext cx="5183351" cy="4743651"/>
              <a:chOff x="0" y="0"/>
              <a:chExt cx="6334760" cy="5797386"/>
            </a:xfrm>
          </p:grpSpPr>
          <p:sp>
            <p:nvSpPr>
              <p:cNvPr id="18" name="Freeform 18"/>
              <p:cNvSpPr/>
              <p:nvPr/>
            </p:nvSpPr>
            <p:spPr>
              <a:xfrm>
                <a:off x="-81534" y="-15367"/>
                <a:ext cx="6419342" cy="5824310"/>
              </a:xfrm>
              <a:custGeom>
                <a:avLst/>
                <a:gdLst/>
                <a:ahLst/>
                <a:cxnLst/>
                <a:rect l="l" t="t" r="r" b="b"/>
                <a:pathLst>
                  <a:path w="6419342" h="5824310">
                    <a:moveTo>
                      <a:pt x="6416294" y="5796744"/>
                    </a:moveTo>
                    <a:cubicBezTo>
                      <a:pt x="6148324" y="5824310"/>
                      <a:pt x="5911723" y="5811298"/>
                      <a:pt x="5641340" y="5797956"/>
                    </a:cubicBezTo>
                    <a:cubicBezTo>
                      <a:pt x="4147947" y="5820881"/>
                      <a:pt x="2247011" y="5803778"/>
                      <a:pt x="664845" y="5801474"/>
                    </a:cubicBezTo>
                    <a:cubicBezTo>
                      <a:pt x="603504" y="5822532"/>
                      <a:pt x="627380" y="5754172"/>
                      <a:pt x="607695" y="5727489"/>
                    </a:cubicBezTo>
                    <a:cubicBezTo>
                      <a:pt x="553974" y="5680551"/>
                      <a:pt x="508254" y="5636524"/>
                      <a:pt x="485267" y="5577093"/>
                    </a:cubicBezTo>
                    <a:cubicBezTo>
                      <a:pt x="528955" y="5294253"/>
                      <a:pt x="592582" y="5392252"/>
                      <a:pt x="517398" y="5206320"/>
                    </a:cubicBezTo>
                    <a:cubicBezTo>
                      <a:pt x="568198" y="5119478"/>
                      <a:pt x="531114" y="5004013"/>
                      <a:pt x="477012" y="4962169"/>
                    </a:cubicBezTo>
                    <a:cubicBezTo>
                      <a:pt x="425069" y="4808014"/>
                      <a:pt x="465709" y="4907954"/>
                      <a:pt x="406654" y="4823539"/>
                    </a:cubicBezTo>
                    <a:cubicBezTo>
                      <a:pt x="328803" y="4797947"/>
                      <a:pt x="417068" y="4764108"/>
                      <a:pt x="381381" y="4745066"/>
                    </a:cubicBezTo>
                    <a:cubicBezTo>
                      <a:pt x="304673" y="4605465"/>
                      <a:pt x="247015" y="4547732"/>
                      <a:pt x="165481" y="4453007"/>
                    </a:cubicBezTo>
                    <a:cubicBezTo>
                      <a:pt x="113284" y="4422201"/>
                      <a:pt x="171831" y="4382783"/>
                      <a:pt x="146304" y="4361436"/>
                    </a:cubicBezTo>
                    <a:cubicBezTo>
                      <a:pt x="0" y="4272897"/>
                      <a:pt x="151130" y="4294364"/>
                      <a:pt x="124587" y="4232144"/>
                    </a:cubicBezTo>
                    <a:cubicBezTo>
                      <a:pt x="75057" y="4141664"/>
                      <a:pt x="143510" y="4056642"/>
                      <a:pt x="181229" y="4000729"/>
                    </a:cubicBezTo>
                    <a:cubicBezTo>
                      <a:pt x="287655" y="3887932"/>
                      <a:pt x="377952" y="3703455"/>
                      <a:pt x="353441" y="3668889"/>
                    </a:cubicBezTo>
                    <a:cubicBezTo>
                      <a:pt x="356489" y="3606304"/>
                      <a:pt x="444246" y="3570889"/>
                      <a:pt x="416433" y="3505879"/>
                    </a:cubicBezTo>
                    <a:cubicBezTo>
                      <a:pt x="440817" y="3463429"/>
                      <a:pt x="489839" y="3392355"/>
                      <a:pt x="543814" y="3345296"/>
                    </a:cubicBezTo>
                    <a:cubicBezTo>
                      <a:pt x="550926" y="3171613"/>
                      <a:pt x="585851" y="3107331"/>
                      <a:pt x="608838" y="3017336"/>
                    </a:cubicBezTo>
                    <a:cubicBezTo>
                      <a:pt x="658495" y="2937165"/>
                      <a:pt x="674497" y="2857723"/>
                      <a:pt x="723392" y="2790408"/>
                    </a:cubicBezTo>
                    <a:cubicBezTo>
                      <a:pt x="674116" y="2717636"/>
                      <a:pt x="740918" y="2706963"/>
                      <a:pt x="718820" y="2675914"/>
                    </a:cubicBezTo>
                    <a:cubicBezTo>
                      <a:pt x="815848" y="2553293"/>
                      <a:pt x="786130" y="2329519"/>
                      <a:pt x="764667" y="2197074"/>
                    </a:cubicBezTo>
                    <a:cubicBezTo>
                      <a:pt x="732028" y="2103683"/>
                      <a:pt x="705866" y="2056502"/>
                      <a:pt x="634111" y="2016478"/>
                    </a:cubicBezTo>
                    <a:cubicBezTo>
                      <a:pt x="649732" y="1965537"/>
                      <a:pt x="597154" y="1921510"/>
                      <a:pt x="581025" y="1927453"/>
                    </a:cubicBezTo>
                    <a:cubicBezTo>
                      <a:pt x="590423" y="1827149"/>
                      <a:pt x="540766" y="1799132"/>
                      <a:pt x="528701" y="1759714"/>
                    </a:cubicBezTo>
                    <a:cubicBezTo>
                      <a:pt x="469265" y="1708894"/>
                      <a:pt x="606679" y="1701496"/>
                      <a:pt x="532130" y="1635516"/>
                    </a:cubicBezTo>
                    <a:cubicBezTo>
                      <a:pt x="553466" y="1538365"/>
                      <a:pt x="556133" y="1488516"/>
                      <a:pt x="535813" y="1445702"/>
                    </a:cubicBezTo>
                    <a:cubicBezTo>
                      <a:pt x="520319" y="1410165"/>
                      <a:pt x="599948" y="1338485"/>
                      <a:pt x="571500" y="1344428"/>
                    </a:cubicBezTo>
                    <a:cubicBezTo>
                      <a:pt x="572770" y="1290576"/>
                      <a:pt x="535686" y="1267774"/>
                      <a:pt x="514858" y="1251643"/>
                    </a:cubicBezTo>
                    <a:cubicBezTo>
                      <a:pt x="524383" y="1229448"/>
                      <a:pt x="584200" y="1188089"/>
                      <a:pt x="590931" y="1175596"/>
                    </a:cubicBezTo>
                    <a:cubicBezTo>
                      <a:pt x="598170" y="1120411"/>
                      <a:pt x="524383" y="1108161"/>
                      <a:pt x="579374" y="1051520"/>
                    </a:cubicBezTo>
                    <a:cubicBezTo>
                      <a:pt x="541274" y="984448"/>
                      <a:pt x="511175" y="975473"/>
                      <a:pt x="524002" y="926716"/>
                    </a:cubicBezTo>
                    <a:cubicBezTo>
                      <a:pt x="416687" y="544177"/>
                      <a:pt x="523367" y="667284"/>
                      <a:pt x="565404" y="461945"/>
                    </a:cubicBezTo>
                    <a:cubicBezTo>
                      <a:pt x="622173" y="308760"/>
                      <a:pt x="547878" y="341992"/>
                      <a:pt x="532384" y="236473"/>
                    </a:cubicBezTo>
                    <a:cubicBezTo>
                      <a:pt x="553847" y="32590"/>
                      <a:pt x="456946" y="64367"/>
                      <a:pt x="585724" y="15367"/>
                    </a:cubicBezTo>
                    <a:cubicBezTo>
                      <a:pt x="2395220" y="33075"/>
                      <a:pt x="4303522" y="27617"/>
                      <a:pt x="6029960" y="17793"/>
                    </a:cubicBezTo>
                    <a:cubicBezTo>
                      <a:pt x="6192774" y="45082"/>
                      <a:pt x="6395974" y="0"/>
                      <a:pt x="6407531" y="35501"/>
                    </a:cubicBezTo>
                    <a:cubicBezTo>
                      <a:pt x="6414389" y="206030"/>
                      <a:pt x="6407023" y="395116"/>
                      <a:pt x="6406896" y="598635"/>
                    </a:cubicBezTo>
                    <a:cubicBezTo>
                      <a:pt x="6405626" y="1584333"/>
                      <a:pt x="6416421" y="2636859"/>
                      <a:pt x="6407785" y="3584594"/>
                    </a:cubicBezTo>
                    <a:cubicBezTo>
                      <a:pt x="6419342" y="4378901"/>
                      <a:pt x="6397371" y="5044159"/>
                      <a:pt x="6416294" y="5796744"/>
                    </a:cubicBezTo>
                    <a:close/>
                  </a:path>
                </a:pathLst>
              </a:custGeom>
              <a:solidFill>
                <a:srgbClr val="0A4232"/>
              </a:solidFill>
              <a:ln w="12700">
                <a:solidFill>
                  <a:srgbClr val="000000"/>
                </a:solidFill>
              </a:ln>
            </p:spPr>
          </p:sp>
        </p:grpSp>
        <p:grpSp>
          <p:nvGrpSpPr>
            <p:cNvPr id="19" name="Group 19"/>
            <p:cNvGrpSpPr/>
            <p:nvPr/>
          </p:nvGrpSpPr>
          <p:grpSpPr>
            <a:xfrm>
              <a:off x="1207492" y="0"/>
              <a:ext cx="5183351" cy="4743651"/>
              <a:chOff x="0" y="0"/>
              <a:chExt cx="6334760" cy="5797386"/>
            </a:xfrm>
          </p:grpSpPr>
          <p:sp>
            <p:nvSpPr>
              <p:cNvPr id="20" name="Freeform 20"/>
              <p:cNvSpPr/>
              <p:nvPr/>
            </p:nvSpPr>
            <p:spPr>
              <a:xfrm>
                <a:off x="-81534" y="-15367"/>
                <a:ext cx="6419342" cy="5824310"/>
              </a:xfrm>
              <a:custGeom>
                <a:avLst/>
                <a:gdLst/>
                <a:ahLst/>
                <a:cxnLst/>
                <a:rect l="l" t="t" r="r" b="b"/>
                <a:pathLst>
                  <a:path w="6419342" h="5824310">
                    <a:moveTo>
                      <a:pt x="6416294" y="5796744"/>
                    </a:moveTo>
                    <a:cubicBezTo>
                      <a:pt x="6148324" y="5824310"/>
                      <a:pt x="5911723" y="5811298"/>
                      <a:pt x="5641340" y="5797956"/>
                    </a:cubicBezTo>
                    <a:cubicBezTo>
                      <a:pt x="4147947" y="5820881"/>
                      <a:pt x="2247011" y="5803778"/>
                      <a:pt x="664845" y="5801474"/>
                    </a:cubicBezTo>
                    <a:cubicBezTo>
                      <a:pt x="603504" y="5822532"/>
                      <a:pt x="627380" y="5754172"/>
                      <a:pt x="607695" y="5727489"/>
                    </a:cubicBezTo>
                    <a:cubicBezTo>
                      <a:pt x="553974" y="5680551"/>
                      <a:pt x="508254" y="5636524"/>
                      <a:pt x="485267" y="5577093"/>
                    </a:cubicBezTo>
                    <a:cubicBezTo>
                      <a:pt x="528955" y="5294253"/>
                      <a:pt x="592582" y="5392252"/>
                      <a:pt x="517398" y="5206320"/>
                    </a:cubicBezTo>
                    <a:cubicBezTo>
                      <a:pt x="568198" y="5119478"/>
                      <a:pt x="531114" y="5004013"/>
                      <a:pt x="477012" y="4962169"/>
                    </a:cubicBezTo>
                    <a:cubicBezTo>
                      <a:pt x="425069" y="4808014"/>
                      <a:pt x="465709" y="4907954"/>
                      <a:pt x="406654" y="4823539"/>
                    </a:cubicBezTo>
                    <a:cubicBezTo>
                      <a:pt x="328803" y="4797947"/>
                      <a:pt x="417068" y="4764108"/>
                      <a:pt x="381381" y="4745066"/>
                    </a:cubicBezTo>
                    <a:cubicBezTo>
                      <a:pt x="304673" y="4605465"/>
                      <a:pt x="247015" y="4547732"/>
                      <a:pt x="165481" y="4453007"/>
                    </a:cubicBezTo>
                    <a:cubicBezTo>
                      <a:pt x="113284" y="4422201"/>
                      <a:pt x="171831" y="4382783"/>
                      <a:pt x="146304" y="4361436"/>
                    </a:cubicBezTo>
                    <a:cubicBezTo>
                      <a:pt x="0" y="4272897"/>
                      <a:pt x="151130" y="4294364"/>
                      <a:pt x="124587" y="4232144"/>
                    </a:cubicBezTo>
                    <a:cubicBezTo>
                      <a:pt x="75057" y="4141664"/>
                      <a:pt x="143510" y="4056642"/>
                      <a:pt x="181229" y="4000729"/>
                    </a:cubicBezTo>
                    <a:cubicBezTo>
                      <a:pt x="287655" y="3887932"/>
                      <a:pt x="377952" y="3703455"/>
                      <a:pt x="353441" y="3668889"/>
                    </a:cubicBezTo>
                    <a:cubicBezTo>
                      <a:pt x="356489" y="3606304"/>
                      <a:pt x="444246" y="3570889"/>
                      <a:pt x="416433" y="3505879"/>
                    </a:cubicBezTo>
                    <a:cubicBezTo>
                      <a:pt x="440817" y="3463429"/>
                      <a:pt x="489839" y="3392355"/>
                      <a:pt x="543814" y="3345296"/>
                    </a:cubicBezTo>
                    <a:cubicBezTo>
                      <a:pt x="550926" y="3171613"/>
                      <a:pt x="585851" y="3107331"/>
                      <a:pt x="608838" y="3017336"/>
                    </a:cubicBezTo>
                    <a:cubicBezTo>
                      <a:pt x="658495" y="2937165"/>
                      <a:pt x="674497" y="2857723"/>
                      <a:pt x="723392" y="2790408"/>
                    </a:cubicBezTo>
                    <a:cubicBezTo>
                      <a:pt x="674116" y="2717636"/>
                      <a:pt x="740918" y="2706963"/>
                      <a:pt x="718820" y="2675914"/>
                    </a:cubicBezTo>
                    <a:cubicBezTo>
                      <a:pt x="815848" y="2553293"/>
                      <a:pt x="786130" y="2329519"/>
                      <a:pt x="764667" y="2197074"/>
                    </a:cubicBezTo>
                    <a:cubicBezTo>
                      <a:pt x="732028" y="2103683"/>
                      <a:pt x="705866" y="2056502"/>
                      <a:pt x="634111" y="2016478"/>
                    </a:cubicBezTo>
                    <a:cubicBezTo>
                      <a:pt x="649732" y="1965537"/>
                      <a:pt x="597154" y="1921510"/>
                      <a:pt x="581025" y="1927453"/>
                    </a:cubicBezTo>
                    <a:cubicBezTo>
                      <a:pt x="590423" y="1827149"/>
                      <a:pt x="540766" y="1799132"/>
                      <a:pt x="528701" y="1759714"/>
                    </a:cubicBezTo>
                    <a:cubicBezTo>
                      <a:pt x="469265" y="1708894"/>
                      <a:pt x="606679" y="1701496"/>
                      <a:pt x="532130" y="1635516"/>
                    </a:cubicBezTo>
                    <a:cubicBezTo>
                      <a:pt x="553466" y="1538365"/>
                      <a:pt x="556133" y="1488516"/>
                      <a:pt x="535813" y="1445702"/>
                    </a:cubicBezTo>
                    <a:cubicBezTo>
                      <a:pt x="520319" y="1410165"/>
                      <a:pt x="599948" y="1338485"/>
                      <a:pt x="571500" y="1344428"/>
                    </a:cubicBezTo>
                    <a:cubicBezTo>
                      <a:pt x="572770" y="1290576"/>
                      <a:pt x="535686" y="1267774"/>
                      <a:pt x="514858" y="1251643"/>
                    </a:cubicBezTo>
                    <a:cubicBezTo>
                      <a:pt x="524383" y="1229448"/>
                      <a:pt x="584200" y="1188089"/>
                      <a:pt x="590931" y="1175596"/>
                    </a:cubicBezTo>
                    <a:cubicBezTo>
                      <a:pt x="598170" y="1120411"/>
                      <a:pt x="524383" y="1108161"/>
                      <a:pt x="579374" y="1051520"/>
                    </a:cubicBezTo>
                    <a:cubicBezTo>
                      <a:pt x="541274" y="984448"/>
                      <a:pt x="511175" y="975473"/>
                      <a:pt x="524002" y="926716"/>
                    </a:cubicBezTo>
                    <a:cubicBezTo>
                      <a:pt x="416687" y="544177"/>
                      <a:pt x="523367" y="667284"/>
                      <a:pt x="565404" y="461945"/>
                    </a:cubicBezTo>
                    <a:cubicBezTo>
                      <a:pt x="622173" y="308760"/>
                      <a:pt x="547878" y="341992"/>
                      <a:pt x="532384" y="236473"/>
                    </a:cubicBezTo>
                    <a:cubicBezTo>
                      <a:pt x="553847" y="32590"/>
                      <a:pt x="456946" y="64367"/>
                      <a:pt x="585724" y="15367"/>
                    </a:cubicBezTo>
                    <a:cubicBezTo>
                      <a:pt x="2395220" y="33075"/>
                      <a:pt x="4303522" y="27617"/>
                      <a:pt x="6029960" y="17793"/>
                    </a:cubicBezTo>
                    <a:cubicBezTo>
                      <a:pt x="6192774" y="45082"/>
                      <a:pt x="6395974" y="0"/>
                      <a:pt x="6407531" y="35501"/>
                    </a:cubicBezTo>
                    <a:cubicBezTo>
                      <a:pt x="6414389" y="206030"/>
                      <a:pt x="6407023" y="395116"/>
                      <a:pt x="6406896" y="598635"/>
                    </a:cubicBezTo>
                    <a:cubicBezTo>
                      <a:pt x="6405626" y="1584333"/>
                      <a:pt x="6416421" y="2636859"/>
                      <a:pt x="6407785" y="3584594"/>
                    </a:cubicBezTo>
                    <a:cubicBezTo>
                      <a:pt x="6419342" y="4378901"/>
                      <a:pt x="6397371" y="5044159"/>
                      <a:pt x="6416294" y="5796744"/>
                    </a:cubicBezTo>
                    <a:close/>
                  </a:path>
                </a:pathLst>
              </a:custGeom>
              <a:solidFill>
                <a:srgbClr val="0A4232"/>
              </a:solidFill>
              <a:ln w="12700">
                <a:solidFill>
                  <a:srgbClr val="000000"/>
                </a:solidFill>
              </a:ln>
            </p:spPr>
          </p:sp>
        </p:grpSp>
      </p:grpSp>
      <p:sp>
        <p:nvSpPr>
          <p:cNvPr id="21" name="Freeform 21"/>
          <p:cNvSpPr/>
          <p:nvPr/>
        </p:nvSpPr>
        <p:spPr>
          <a:xfrm rot="10541549">
            <a:off x="6958204" y="5322422"/>
            <a:ext cx="3939533" cy="727349"/>
          </a:xfrm>
          <a:custGeom>
            <a:avLst/>
            <a:gdLst/>
            <a:ahLst/>
            <a:cxnLst/>
            <a:rect l="l" t="t" r="r" b="b"/>
            <a:pathLst>
              <a:path w="3939533" h="727349">
                <a:moveTo>
                  <a:pt x="0" y="0"/>
                </a:moveTo>
                <a:lnTo>
                  <a:pt x="3939533" y="0"/>
                </a:lnTo>
                <a:lnTo>
                  <a:pt x="3939533" y="727349"/>
                </a:lnTo>
                <a:lnTo>
                  <a:pt x="0" y="727349"/>
                </a:lnTo>
                <a:lnTo>
                  <a:pt x="0" y="0"/>
                </a:lnTo>
                <a:close/>
              </a:path>
            </a:pathLst>
          </a:custGeom>
          <a:blipFill>
            <a:blip r:embed="rId11"/>
            <a:stretch>
              <a:fillRect t="-18042" b="-18042"/>
            </a:stretch>
          </a:blipFill>
        </p:spPr>
      </p:sp>
      <p:grpSp>
        <p:nvGrpSpPr>
          <p:cNvPr id="22" name="Group 22"/>
          <p:cNvGrpSpPr/>
          <p:nvPr/>
        </p:nvGrpSpPr>
        <p:grpSpPr>
          <a:xfrm rot="113829">
            <a:off x="12468160" y="3121484"/>
            <a:ext cx="3455329" cy="3074990"/>
            <a:chOff x="0" y="0"/>
            <a:chExt cx="6349238" cy="5650357"/>
          </a:xfrm>
        </p:grpSpPr>
        <p:sp>
          <p:nvSpPr>
            <p:cNvPr id="23" name="Freeform 23"/>
            <p:cNvSpPr/>
            <p:nvPr/>
          </p:nvSpPr>
          <p:spPr>
            <a:xfrm>
              <a:off x="-1220470" y="-200914"/>
              <a:ext cx="7579741" cy="5919724"/>
            </a:xfrm>
            <a:custGeom>
              <a:avLst/>
              <a:gdLst/>
              <a:ahLst/>
              <a:cxnLst/>
              <a:rect l="l" t="t" r="r" b="b"/>
              <a:pathLst>
                <a:path w="7579741" h="5919724">
                  <a:moveTo>
                    <a:pt x="7563231" y="542290"/>
                  </a:moveTo>
                  <a:cubicBezTo>
                    <a:pt x="7547864" y="557530"/>
                    <a:pt x="7490206" y="686562"/>
                    <a:pt x="7507224" y="715264"/>
                  </a:cubicBezTo>
                  <a:cubicBezTo>
                    <a:pt x="7525639" y="709803"/>
                    <a:pt x="7436739" y="790321"/>
                    <a:pt x="7482586" y="888111"/>
                  </a:cubicBezTo>
                  <a:cubicBezTo>
                    <a:pt x="7469505" y="906018"/>
                    <a:pt x="7553833" y="924179"/>
                    <a:pt x="7546848" y="962025"/>
                  </a:cubicBezTo>
                  <a:cubicBezTo>
                    <a:pt x="7534529" y="981202"/>
                    <a:pt x="7489825" y="974979"/>
                    <a:pt x="7525639" y="1001014"/>
                  </a:cubicBezTo>
                  <a:cubicBezTo>
                    <a:pt x="7533132" y="1085469"/>
                    <a:pt x="7579233" y="1117346"/>
                    <a:pt x="7428357" y="1351280"/>
                  </a:cubicBezTo>
                  <a:cubicBezTo>
                    <a:pt x="7398639" y="1347343"/>
                    <a:pt x="7317740" y="1604645"/>
                    <a:pt x="7205980" y="1797050"/>
                  </a:cubicBezTo>
                  <a:cubicBezTo>
                    <a:pt x="7222109" y="1833372"/>
                    <a:pt x="7240016" y="1850009"/>
                    <a:pt x="7202297" y="1916684"/>
                  </a:cubicBezTo>
                  <a:cubicBezTo>
                    <a:pt x="7208901" y="1933448"/>
                    <a:pt x="7273036" y="1963420"/>
                    <a:pt x="7239635" y="2007743"/>
                  </a:cubicBezTo>
                  <a:cubicBezTo>
                    <a:pt x="7204202" y="2091436"/>
                    <a:pt x="7205853" y="2286381"/>
                    <a:pt x="7250049" y="2317750"/>
                  </a:cubicBezTo>
                  <a:cubicBezTo>
                    <a:pt x="7275576" y="2308987"/>
                    <a:pt x="7186168" y="2474976"/>
                    <a:pt x="7233031" y="2483866"/>
                  </a:cubicBezTo>
                  <a:cubicBezTo>
                    <a:pt x="7217791" y="2541143"/>
                    <a:pt x="7278497" y="2574417"/>
                    <a:pt x="7147941" y="2695575"/>
                  </a:cubicBezTo>
                  <a:cubicBezTo>
                    <a:pt x="7045960" y="2756535"/>
                    <a:pt x="7168642" y="2805176"/>
                    <a:pt x="7069074" y="2892044"/>
                  </a:cubicBezTo>
                  <a:cubicBezTo>
                    <a:pt x="7109587" y="2925826"/>
                    <a:pt x="7008622" y="2948432"/>
                    <a:pt x="7081139" y="3107690"/>
                  </a:cubicBezTo>
                  <a:cubicBezTo>
                    <a:pt x="7090664" y="3117088"/>
                    <a:pt x="7034657" y="3165983"/>
                    <a:pt x="7017766" y="3207639"/>
                  </a:cubicBezTo>
                  <a:cubicBezTo>
                    <a:pt x="7063232" y="3257296"/>
                    <a:pt x="7012940" y="3253994"/>
                    <a:pt x="6997446" y="3340354"/>
                  </a:cubicBezTo>
                  <a:cubicBezTo>
                    <a:pt x="6914515" y="3405251"/>
                    <a:pt x="6917309" y="3435350"/>
                    <a:pt x="6838696" y="3533013"/>
                  </a:cubicBezTo>
                  <a:cubicBezTo>
                    <a:pt x="6861556" y="3525774"/>
                    <a:pt x="6889496" y="3574161"/>
                    <a:pt x="6822313" y="3687572"/>
                  </a:cubicBezTo>
                  <a:cubicBezTo>
                    <a:pt x="6817868" y="3707257"/>
                    <a:pt x="6727190" y="3726307"/>
                    <a:pt x="6704838" y="3771265"/>
                  </a:cubicBezTo>
                  <a:cubicBezTo>
                    <a:pt x="6674739" y="3791585"/>
                    <a:pt x="6736080" y="3823716"/>
                    <a:pt x="6667881" y="3824732"/>
                  </a:cubicBezTo>
                  <a:cubicBezTo>
                    <a:pt x="6676517" y="3870960"/>
                    <a:pt x="6621399" y="3859911"/>
                    <a:pt x="6607683" y="3879977"/>
                  </a:cubicBezTo>
                  <a:cubicBezTo>
                    <a:pt x="6650990" y="3906901"/>
                    <a:pt x="6618478" y="3901313"/>
                    <a:pt x="6653657" y="3916553"/>
                  </a:cubicBezTo>
                  <a:cubicBezTo>
                    <a:pt x="6651371" y="3988689"/>
                    <a:pt x="6546469" y="4092829"/>
                    <a:pt x="6552819" y="4182491"/>
                  </a:cubicBezTo>
                  <a:cubicBezTo>
                    <a:pt x="6516370" y="4270502"/>
                    <a:pt x="6542786" y="4306443"/>
                    <a:pt x="6490208" y="4402836"/>
                  </a:cubicBezTo>
                  <a:cubicBezTo>
                    <a:pt x="6527419" y="4414266"/>
                    <a:pt x="6500749" y="4427982"/>
                    <a:pt x="6457696" y="4505960"/>
                  </a:cubicBezTo>
                  <a:cubicBezTo>
                    <a:pt x="6503289" y="4531741"/>
                    <a:pt x="6486271" y="4590542"/>
                    <a:pt x="6438519" y="4659376"/>
                  </a:cubicBezTo>
                  <a:cubicBezTo>
                    <a:pt x="6519418" y="4706620"/>
                    <a:pt x="6472682" y="4854575"/>
                    <a:pt x="6428232" y="4913630"/>
                  </a:cubicBezTo>
                  <a:cubicBezTo>
                    <a:pt x="6441440" y="4962525"/>
                    <a:pt x="6419596" y="5014341"/>
                    <a:pt x="6364732" y="5057902"/>
                  </a:cubicBezTo>
                  <a:cubicBezTo>
                    <a:pt x="6326251" y="5158740"/>
                    <a:pt x="6311773" y="5242179"/>
                    <a:pt x="6153531" y="5344668"/>
                  </a:cubicBezTo>
                  <a:cubicBezTo>
                    <a:pt x="6108954" y="5423535"/>
                    <a:pt x="6112764" y="5474843"/>
                    <a:pt x="6025007" y="5580126"/>
                  </a:cubicBezTo>
                  <a:cubicBezTo>
                    <a:pt x="5990082" y="5617337"/>
                    <a:pt x="5948299" y="5575808"/>
                    <a:pt x="5956046" y="5642229"/>
                  </a:cubicBezTo>
                  <a:cubicBezTo>
                    <a:pt x="5906770" y="5660898"/>
                    <a:pt x="5970270" y="5719572"/>
                    <a:pt x="5856605" y="5769483"/>
                  </a:cubicBezTo>
                  <a:cubicBezTo>
                    <a:pt x="5875401" y="5829681"/>
                    <a:pt x="5926582" y="5859272"/>
                    <a:pt x="5715762" y="5839333"/>
                  </a:cubicBezTo>
                  <a:cubicBezTo>
                    <a:pt x="4322445" y="5836539"/>
                    <a:pt x="2963291" y="5847588"/>
                    <a:pt x="1505204" y="5835142"/>
                  </a:cubicBezTo>
                  <a:cubicBezTo>
                    <a:pt x="1422400" y="5827522"/>
                    <a:pt x="1221740" y="5919724"/>
                    <a:pt x="1265555" y="5732399"/>
                  </a:cubicBezTo>
                  <a:cubicBezTo>
                    <a:pt x="1276477" y="4087495"/>
                    <a:pt x="1248029" y="2400427"/>
                    <a:pt x="1253236" y="760476"/>
                  </a:cubicBezTo>
                  <a:cubicBezTo>
                    <a:pt x="1408430" y="0"/>
                    <a:pt x="0" y="249174"/>
                    <a:pt x="6352667" y="210693"/>
                  </a:cubicBezTo>
                  <a:cubicBezTo>
                    <a:pt x="6709537" y="218821"/>
                    <a:pt x="7224776" y="185928"/>
                    <a:pt x="7545070" y="221488"/>
                  </a:cubicBezTo>
                  <a:cubicBezTo>
                    <a:pt x="7579741" y="234569"/>
                    <a:pt x="7569835" y="514604"/>
                    <a:pt x="7563231" y="542290"/>
                  </a:cubicBezTo>
                  <a:close/>
                </a:path>
              </a:pathLst>
            </a:custGeom>
            <a:blipFill>
              <a:blip r:embed="rId12"/>
              <a:stretch>
                <a:fillRect l="-93590" t="-16954" r="-28883" b="-14294"/>
              </a:stretch>
            </a:blipFill>
          </p:spPr>
        </p:sp>
      </p:grpSp>
      <p:grpSp>
        <p:nvGrpSpPr>
          <p:cNvPr id="24" name="Group 24"/>
          <p:cNvGrpSpPr/>
          <p:nvPr/>
        </p:nvGrpSpPr>
        <p:grpSpPr>
          <a:xfrm>
            <a:off x="7604824" y="3013657"/>
            <a:ext cx="2957211" cy="3299753"/>
            <a:chOff x="0" y="0"/>
            <a:chExt cx="5678297" cy="6336030"/>
          </a:xfrm>
        </p:grpSpPr>
        <p:sp>
          <p:nvSpPr>
            <p:cNvPr id="25" name="Freeform 25"/>
            <p:cNvSpPr/>
            <p:nvPr/>
          </p:nvSpPr>
          <p:spPr>
            <a:xfrm>
              <a:off x="-82931" y="-11684"/>
              <a:ext cx="5938393" cy="6358255"/>
            </a:xfrm>
            <a:custGeom>
              <a:avLst/>
              <a:gdLst/>
              <a:ahLst/>
              <a:cxnLst/>
              <a:rect l="l" t="t" r="r" b="b"/>
              <a:pathLst>
                <a:path w="5938393" h="6358255">
                  <a:moveTo>
                    <a:pt x="5522341" y="4721987"/>
                  </a:moveTo>
                  <a:cubicBezTo>
                    <a:pt x="5446141" y="4828286"/>
                    <a:pt x="5429885" y="4863465"/>
                    <a:pt x="5318506" y="4855845"/>
                  </a:cubicBezTo>
                  <a:cubicBezTo>
                    <a:pt x="5319522" y="4874641"/>
                    <a:pt x="5335524" y="4886071"/>
                    <a:pt x="5309108" y="4890389"/>
                  </a:cubicBezTo>
                  <a:cubicBezTo>
                    <a:pt x="5285105" y="4945634"/>
                    <a:pt x="5181981" y="4875149"/>
                    <a:pt x="5195951" y="5024501"/>
                  </a:cubicBezTo>
                  <a:cubicBezTo>
                    <a:pt x="5134229" y="5014214"/>
                    <a:pt x="5063363" y="5116576"/>
                    <a:pt x="4972304" y="5124831"/>
                  </a:cubicBezTo>
                  <a:cubicBezTo>
                    <a:pt x="4896739" y="5108321"/>
                    <a:pt x="5124196" y="5162550"/>
                    <a:pt x="4644009" y="5248656"/>
                  </a:cubicBezTo>
                  <a:cubicBezTo>
                    <a:pt x="4648708" y="5282565"/>
                    <a:pt x="4515485" y="5174869"/>
                    <a:pt x="4552823" y="5222367"/>
                  </a:cubicBezTo>
                  <a:cubicBezTo>
                    <a:pt x="4467098" y="5196967"/>
                    <a:pt x="4500245" y="5326380"/>
                    <a:pt x="4398518" y="5230241"/>
                  </a:cubicBezTo>
                  <a:cubicBezTo>
                    <a:pt x="4304411" y="5295265"/>
                    <a:pt x="4203700" y="5284470"/>
                    <a:pt x="4002024" y="5332857"/>
                  </a:cubicBezTo>
                  <a:cubicBezTo>
                    <a:pt x="3968877" y="5394325"/>
                    <a:pt x="3977386" y="5344414"/>
                    <a:pt x="3810381" y="5431282"/>
                  </a:cubicBezTo>
                  <a:cubicBezTo>
                    <a:pt x="3826891" y="5356606"/>
                    <a:pt x="3701034" y="5461127"/>
                    <a:pt x="3696843" y="5463159"/>
                  </a:cubicBezTo>
                  <a:cubicBezTo>
                    <a:pt x="3576447" y="5495798"/>
                    <a:pt x="3623056" y="5626735"/>
                    <a:pt x="3490468" y="5630037"/>
                  </a:cubicBezTo>
                  <a:cubicBezTo>
                    <a:pt x="3466338" y="5574030"/>
                    <a:pt x="3469513" y="5664835"/>
                    <a:pt x="3412490" y="5616575"/>
                  </a:cubicBezTo>
                  <a:cubicBezTo>
                    <a:pt x="3410458" y="5619750"/>
                    <a:pt x="3394075" y="5664454"/>
                    <a:pt x="3313430" y="5673090"/>
                  </a:cubicBezTo>
                  <a:cubicBezTo>
                    <a:pt x="3299587" y="5683885"/>
                    <a:pt x="3253740" y="5804916"/>
                    <a:pt x="3180842" y="5760339"/>
                  </a:cubicBezTo>
                  <a:cubicBezTo>
                    <a:pt x="3149600" y="5828030"/>
                    <a:pt x="3189859" y="5824601"/>
                    <a:pt x="3106928" y="5789041"/>
                  </a:cubicBezTo>
                  <a:cubicBezTo>
                    <a:pt x="3071114" y="5771134"/>
                    <a:pt x="3036697" y="5855970"/>
                    <a:pt x="2982595" y="5846445"/>
                  </a:cubicBezTo>
                  <a:cubicBezTo>
                    <a:pt x="2965577" y="5839968"/>
                    <a:pt x="2889885" y="5805043"/>
                    <a:pt x="2823718" y="5834380"/>
                  </a:cubicBezTo>
                  <a:cubicBezTo>
                    <a:pt x="2827782" y="5855335"/>
                    <a:pt x="2752598" y="5819267"/>
                    <a:pt x="2724785" y="5893943"/>
                  </a:cubicBezTo>
                  <a:cubicBezTo>
                    <a:pt x="2668905" y="5851906"/>
                    <a:pt x="2762631" y="5855208"/>
                    <a:pt x="2618486" y="5876925"/>
                  </a:cubicBezTo>
                  <a:cubicBezTo>
                    <a:pt x="2623058" y="5847969"/>
                    <a:pt x="2555113" y="6012688"/>
                    <a:pt x="2439416" y="6001258"/>
                  </a:cubicBezTo>
                  <a:cubicBezTo>
                    <a:pt x="2384806" y="6023102"/>
                    <a:pt x="2264537" y="5937377"/>
                    <a:pt x="2210562" y="6047232"/>
                  </a:cubicBezTo>
                  <a:cubicBezTo>
                    <a:pt x="2215896" y="6017006"/>
                    <a:pt x="2133219" y="5935853"/>
                    <a:pt x="1963801" y="5988939"/>
                  </a:cubicBezTo>
                  <a:cubicBezTo>
                    <a:pt x="1862582" y="6067171"/>
                    <a:pt x="1789684" y="5874512"/>
                    <a:pt x="1517777" y="6056884"/>
                  </a:cubicBezTo>
                  <a:cubicBezTo>
                    <a:pt x="1440434" y="6109462"/>
                    <a:pt x="1359154" y="6112256"/>
                    <a:pt x="1249553" y="6180074"/>
                  </a:cubicBezTo>
                  <a:cubicBezTo>
                    <a:pt x="1186180" y="6235954"/>
                    <a:pt x="996315" y="6358255"/>
                    <a:pt x="911098" y="6290310"/>
                  </a:cubicBezTo>
                  <a:cubicBezTo>
                    <a:pt x="818134" y="6316599"/>
                    <a:pt x="807593" y="6252845"/>
                    <a:pt x="734187" y="6226175"/>
                  </a:cubicBezTo>
                  <a:cubicBezTo>
                    <a:pt x="647446" y="6290818"/>
                    <a:pt x="539623" y="6225159"/>
                    <a:pt x="416179" y="6347714"/>
                  </a:cubicBezTo>
                  <a:cubicBezTo>
                    <a:pt x="358775" y="6316853"/>
                    <a:pt x="230759" y="6339205"/>
                    <a:pt x="111252" y="6320536"/>
                  </a:cubicBezTo>
                  <a:cubicBezTo>
                    <a:pt x="63500" y="4554347"/>
                    <a:pt x="106172" y="2072005"/>
                    <a:pt x="99060" y="57912"/>
                  </a:cubicBezTo>
                  <a:cubicBezTo>
                    <a:pt x="0" y="0"/>
                    <a:pt x="387350" y="26924"/>
                    <a:pt x="485648" y="28448"/>
                  </a:cubicBezTo>
                  <a:cubicBezTo>
                    <a:pt x="832993" y="22479"/>
                    <a:pt x="1213739" y="20320"/>
                    <a:pt x="1592834" y="28321"/>
                  </a:cubicBezTo>
                  <a:cubicBezTo>
                    <a:pt x="2881122" y="6858"/>
                    <a:pt x="4462018" y="51181"/>
                    <a:pt x="5709793" y="11684"/>
                  </a:cubicBezTo>
                  <a:cubicBezTo>
                    <a:pt x="5819775" y="1368298"/>
                    <a:pt x="5671185" y="2970403"/>
                    <a:pt x="5761228" y="4349877"/>
                  </a:cubicBezTo>
                  <a:cubicBezTo>
                    <a:pt x="5636133" y="4620260"/>
                    <a:pt x="5938393" y="4553331"/>
                    <a:pt x="5522341" y="4721987"/>
                  </a:cubicBezTo>
                  <a:close/>
                </a:path>
              </a:pathLst>
            </a:custGeom>
            <a:blipFill>
              <a:blip r:embed="rId13"/>
              <a:stretch>
                <a:fillRect l="-16146" t="-7596" r="-112541"/>
              </a:stretch>
            </a:blipFill>
          </p:spPr>
        </p:sp>
      </p:grpSp>
      <p:sp>
        <p:nvSpPr>
          <p:cNvPr id="26" name="TextBox 26"/>
          <p:cNvSpPr txBox="1"/>
          <p:nvPr/>
        </p:nvSpPr>
        <p:spPr>
          <a:xfrm>
            <a:off x="2920853" y="7242223"/>
            <a:ext cx="2650928" cy="1223573"/>
          </a:xfrm>
          <a:prstGeom prst="rect">
            <a:avLst/>
          </a:prstGeom>
        </p:spPr>
        <p:txBody>
          <a:bodyPr lIns="0" tIns="0" rIns="0" bIns="0" rtlCol="0" anchor="t">
            <a:spAutoFit/>
          </a:bodyPr>
          <a:lstStyle/>
          <a:p>
            <a:pPr algn="ctr">
              <a:lnSpc>
                <a:spcPts val="2470"/>
              </a:lnSpc>
            </a:pPr>
            <a:r>
              <a:rPr lang="en-US" sz="1900">
                <a:solidFill>
                  <a:srgbClr val="C1FF72"/>
                </a:solidFill>
                <a:latin typeface="Londrina Solid"/>
                <a:ea typeface="Londrina Solid"/>
                <a:cs typeface="Londrina Solid"/>
                <a:sym typeface="Londrina Solid"/>
              </a:rPr>
              <a:t>Providing youth with skills for personal growth and success.</a:t>
            </a:r>
          </a:p>
          <a:p>
            <a:pPr algn="ctr">
              <a:lnSpc>
                <a:spcPts val="2470"/>
              </a:lnSpc>
            </a:pPr>
            <a:endParaRPr lang="en-US" sz="1900">
              <a:solidFill>
                <a:srgbClr val="C1FF72"/>
              </a:solidFill>
              <a:latin typeface="Londrina Solid"/>
              <a:ea typeface="Londrina Solid"/>
              <a:cs typeface="Londrina Solid"/>
              <a:sym typeface="Londrina Solid"/>
            </a:endParaRPr>
          </a:p>
        </p:txBody>
      </p:sp>
      <p:sp>
        <p:nvSpPr>
          <p:cNvPr id="27" name="TextBox 27"/>
          <p:cNvSpPr txBox="1"/>
          <p:nvPr/>
        </p:nvSpPr>
        <p:spPr>
          <a:xfrm>
            <a:off x="7409202" y="7242223"/>
            <a:ext cx="3348454" cy="1223573"/>
          </a:xfrm>
          <a:prstGeom prst="rect">
            <a:avLst/>
          </a:prstGeom>
        </p:spPr>
        <p:txBody>
          <a:bodyPr lIns="0" tIns="0" rIns="0" bIns="0" rtlCol="0" anchor="t">
            <a:spAutoFit/>
          </a:bodyPr>
          <a:lstStyle/>
          <a:p>
            <a:pPr algn="ctr">
              <a:lnSpc>
                <a:spcPts val="2470"/>
              </a:lnSpc>
            </a:pPr>
            <a:r>
              <a:rPr lang="en-US" sz="1900">
                <a:solidFill>
                  <a:srgbClr val="C1FF72"/>
                </a:solidFill>
                <a:latin typeface="Londrina Solid"/>
                <a:ea typeface="Londrina Solid"/>
                <a:cs typeface="Londrina Solid"/>
                <a:sym typeface="Londrina Solid"/>
              </a:rPr>
              <a:t>Empowering youth through responsible journalism and civic engagement to drive positive change in society.</a:t>
            </a:r>
          </a:p>
        </p:txBody>
      </p:sp>
      <p:sp>
        <p:nvSpPr>
          <p:cNvPr id="28" name="TextBox 28"/>
          <p:cNvSpPr txBox="1"/>
          <p:nvPr/>
        </p:nvSpPr>
        <p:spPr>
          <a:xfrm>
            <a:off x="12521597" y="7242223"/>
            <a:ext cx="3348454" cy="1223573"/>
          </a:xfrm>
          <a:prstGeom prst="rect">
            <a:avLst/>
          </a:prstGeom>
        </p:spPr>
        <p:txBody>
          <a:bodyPr lIns="0" tIns="0" rIns="0" bIns="0" rtlCol="0" anchor="t">
            <a:spAutoFit/>
          </a:bodyPr>
          <a:lstStyle/>
          <a:p>
            <a:pPr algn="ctr">
              <a:lnSpc>
                <a:spcPts val="2470"/>
              </a:lnSpc>
            </a:pPr>
            <a:r>
              <a:rPr lang="en-US" sz="1900">
                <a:solidFill>
                  <a:srgbClr val="C1FF72"/>
                </a:solidFill>
                <a:latin typeface="Londrina Solid"/>
                <a:ea typeface="Londrina Solid"/>
                <a:cs typeface="Londrina Solid"/>
                <a:sym typeface="Londrina Solid"/>
              </a:rPr>
              <a:t>Dedicated to serving our nation in times of crisis through swift and effective emergency response.</a:t>
            </a:r>
          </a:p>
          <a:p>
            <a:pPr algn="ctr">
              <a:lnSpc>
                <a:spcPts val="2470"/>
              </a:lnSpc>
            </a:pPr>
            <a:endParaRPr lang="en-US" sz="1900">
              <a:solidFill>
                <a:srgbClr val="C1FF72"/>
              </a:solidFill>
              <a:latin typeface="Londrina Solid"/>
              <a:ea typeface="Londrina Solid"/>
              <a:cs typeface="Londrina Solid"/>
              <a:sym typeface="Londrina Solid"/>
            </a:endParaRPr>
          </a:p>
        </p:txBody>
      </p:sp>
      <p:sp>
        <p:nvSpPr>
          <p:cNvPr id="29" name="TextBox 29"/>
          <p:cNvSpPr txBox="1"/>
          <p:nvPr/>
        </p:nvSpPr>
        <p:spPr>
          <a:xfrm>
            <a:off x="2364660" y="6363418"/>
            <a:ext cx="3763315" cy="697829"/>
          </a:xfrm>
          <a:prstGeom prst="rect">
            <a:avLst/>
          </a:prstGeom>
        </p:spPr>
        <p:txBody>
          <a:bodyPr lIns="0" tIns="0" rIns="0" bIns="0" rtlCol="0" anchor="t">
            <a:spAutoFit/>
          </a:bodyPr>
          <a:lstStyle/>
          <a:p>
            <a:pPr algn="ctr">
              <a:lnSpc>
                <a:spcPts val="5589"/>
              </a:lnSpc>
            </a:pPr>
            <a:r>
              <a:rPr lang="en-US" sz="4299">
                <a:solidFill>
                  <a:srgbClr val="C1FF72"/>
                </a:solidFill>
                <a:latin typeface="Londrina Solid"/>
                <a:ea typeface="Londrina Solid"/>
                <a:cs typeface="Londrina Solid"/>
                <a:sym typeface="Londrina Solid"/>
              </a:rPr>
              <a:t>Skill Development</a:t>
            </a:r>
          </a:p>
        </p:txBody>
      </p:sp>
      <p:sp>
        <p:nvSpPr>
          <p:cNvPr id="30" name="TextBox 30"/>
          <p:cNvSpPr txBox="1"/>
          <p:nvPr/>
        </p:nvSpPr>
        <p:spPr>
          <a:xfrm>
            <a:off x="7569590" y="6401518"/>
            <a:ext cx="3027679" cy="697829"/>
          </a:xfrm>
          <a:prstGeom prst="rect">
            <a:avLst/>
          </a:prstGeom>
        </p:spPr>
        <p:txBody>
          <a:bodyPr lIns="0" tIns="0" rIns="0" bIns="0" rtlCol="0" anchor="t">
            <a:spAutoFit/>
          </a:bodyPr>
          <a:lstStyle/>
          <a:p>
            <a:pPr algn="ctr">
              <a:lnSpc>
                <a:spcPts val="5589"/>
              </a:lnSpc>
            </a:pPr>
            <a:r>
              <a:rPr lang="en-US" sz="4299">
                <a:solidFill>
                  <a:srgbClr val="C1FF72"/>
                </a:solidFill>
                <a:latin typeface="Londrina Solid"/>
                <a:ea typeface="Londrina Solid"/>
                <a:cs typeface="Londrina Solid"/>
                <a:sym typeface="Londrina Solid"/>
              </a:rPr>
              <a:t>Media Action</a:t>
            </a:r>
          </a:p>
        </p:txBody>
      </p:sp>
      <p:sp>
        <p:nvSpPr>
          <p:cNvPr id="31" name="TextBox 31"/>
          <p:cNvSpPr txBox="1"/>
          <p:nvPr/>
        </p:nvSpPr>
        <p:spPr>
          <a:xfrm>
            <a:off x="11739186" y="6401518"/>
            <a:ext cx="4891616" cy="697829"/>
          </a:xfrm>
          <a:prstGeom prst="rect">
            <a:avLst/>
          </a:prstGeom>
        </p:spPr>
        <p:txBody>
          <a:bodyPr lIns="0" tIns="0" rIns="0" bIns="0" rtlCol="0" anchor="t">
            <a:spAutoFit/>
          </a:bodyPr>
          <a:lstStyle/>
          <a:p>
            <a:pPr algn="ctr">
              <a:lnSpc>
                <a:spcPts val="5589"/>
              </a:lnSpc>
            </a:pPr>
            <a:r>
              <a:rPr lang="en-US" sz="4299" spc="-150">
                <a:solidFill>
                  <a:srgbClr val="C1FF72"/>
                </a:solidFill>
                <a:latin typeface="Londrina Solid"/>
                <a:ea typeface="Londrina Solid"/>
                <a:cs typeface="Londrina Solid"/>
                <a:sym typeface="Londrina Solid"/>
              </a:rPr>
              <a:t>Emargency Response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11150808" y="5454282"/>
            <a:ext cx="3098757" cy="2210580"/>
            <a:chOff x="0" y="0"/>
            <a:chExt cx="8238877" cy="5877422"/>
          </a:xfrm>
        </p:grpSpPr>
        <p:sp>
          <p:nvSpPr>
            <p:cNvPr id="9" name="Freeform 9"/>
            <p:cNvSpPr/>
            <p:nvPr/>
          </p:nvSpPr>
          <p:spPr>
            <a:xfrm>
              <a:off x="-4318" y="-8001"/>
              <a:ext cx="8278121" cy="5890503"/>
            </a:xfrm>
            <a:custGeom>
              <a:avLst/>
              <a:gdLst/>
              <a:ahLst/>
              <a:cxnLst/>
              <a:rect l="l" t="t" r="r" b="b"/>
              <a:pathLst>
                <a:path w="8278121" h="5890503">
                  <a:moveTo>
                    <a:pt x="8197095" y="3805925"/>
                  </a:moveTo>
                  <a:cubicBezTo>
                    <a:pt x="8200777" y="3950070"/>
                    <a:pt x="8207509" y="4094088"/>
                    <a:pt x="8207635" y="4238360"/>
                  </a:cubicBezTo>
                  <a:cubicBezTo>
                    <a:pt x="8207889" y="4497694"/>
                    <a:pt x="8185157" y="4761727"/>
                    <a:pt x="8086097" y="5003916"/>
                  </a:cubicBezTo>
                  <a:cubicBezTo>
                    <a:pt x="7999736" y="5215244"/>
                    <a:pt x="7859528" y="5405109"/>
                    <a:pt x="7658234" y="5518901"/>
                  </a:cubicBezTo>
                  <a:cubicBezTo>
                    <a:pt x="7434586" y="5645266"/>
                    <a:pt x="7170553" y="5672190"/>
                    <a:pt x="6918332" y="5679556"/>
                  </a:cubicBezTo>
                  <a:cubicBezTo>
                    <a:pt x="6632836" y="5687811"/>
                    <a:pt x="6347466" y="5668888"/>
                    <a:pt x="6062097" y="5666856"/>
                  </a:cubicBezTo>
                  <a:cubicBezTo>
                    <a:pt x="4932511" y="5665840"/>
                    <a:pt x="3391506" y="5669015"/>
                    <a:pt x="2848864" y="5682096"/>
                  </a:cubicBezTo>
                  <a:cubicBezTo>
                    <a:pt x="2705735" y="5695304"/>
                    <a:pt x="2565400" y="5721212"/>
                    <a:pt x="2425954" y="5755883"/>
                  </a:cubicBezTo>
                  <a:cubicBezTo>
                    <a:pt x="2288921" y="5789919"/>
                    <a:pt x="2152904" y="5828908"/>
                    <a:pt x="2013966" y="5854562"/>
                  </a:cubicBezTo>
                  <a:cubicBezTo>
                    <a:pt x="1877314" y="5879835"/>
                    <a:pt x="1738503" y="5890503"/>
                    <a:pt x="1599692" y="5883391"/>
                  </a:cubicBezTo>
                  <a:cubicBezTo>
                    <a:pt x="1352296" y="5870564"/>
                    <a:pt x="1103884" y="5806937"/>
                    <a:pt x="889000" y="5681715"/>
                  </a:cubicBezTo>
                  <a:cubicBezTo>
                    <a:pt x="678688" y="5559160"/>
                    <a:pt x="518160" y="5380217"/>
                    <a:pt x="424307" y="5155427"/>
                  </a:cubicBezTo>
                  <a:cubicBezTo>
                    <a:pt x="374142" y="5035158"/>
                    <a:pt x="340995" y="4908793"/>
                    <a:pt x="310261" y="4782428"/>
                  </a:cubicBezTo>
                  <a:cubicBezTo>
                    <a:pt x="279019" y="4653650"/>
                    <a:pt x="252095" y="4524237"/>
                    <a:pt x="234061" y="4392919"/>
                  </a:cubicBezTo>
                  <a:cubicBezTo>
                    <a:pt x="201803" y="4158350"/>
                    <a:pt x="197104" y="3922257"/>
                    <a:pt x="195072" y="3685783"/>
                  </a:cubicBezTo>
                  <a:cubicBezTo>
                    <a:pt x="193040" y="3373585"/>
                    <a:pt x="196088" y="2816520"/>
                    <a:pt x="163068" y="2574163"/>
                  </a:cubicBezTo>
                  <a:cubicBezTo>
                    <a:pt x="131572" y="2350897"/>
                    <a:pt x="82296" y="2130552"/>
                    <a:pt x="46355" y="1907921"/>
                  </a:cubicBezTo>
                  <a:cubicBezTo>
                    <a:pt x="28702" y="1799082"/>
                    <a:pt x="13462" y="1689481"/>
                    <a:pt x="6731" y="1579372"/>
                  </a:cubicBezTo>
                  <a:cubicBezTo>
                    <a:pt x="0" y="1471041"/>
                    <a:pt x="7747" y="1365250"/>
                    <a:pt x="19177" y="1257427"/>
                  </a:cubicBezTo>
                  <a:cubicBezTo>
                    <a:pt x="46228" y="1001649"/>
                    <a:pt x="93599" y="740156"/>
                    <a:pt x="233426" y="519811"/>
                  </a:cubicBezTo>
                  <a:cubicBezTo>
                    <a:pt x="295910" y="421259"/>
                    <a:pt x="374904" y="333375"/>
                    <a:pt x="470789" y="266319"/>
                  </a:cubicBezTo>
                  <a:cubicBezTo>
                    <a:pt x="573151" y="194691"/>
                    <a:pt x="693293" y="154051"/>
                    <a:pt x="815086" y="130175"/>
                  </a:cubicBezTo>
                  <a:cubicBezTo>
                    <a:pt x="946277" y="104521"/>
                    <a:pt x="1080389" y="93726"/>
                    <a:pt x="1213358" y="79629"/>
                  </a:cubicBezTo>
                  <a:cubicBezTo>
                    <a:pt x="1358138" y="64262"/>
                    <a:pt x="1503172" y="49657"/>
                    <a:pt x="1648206" y="37592"/>
                  </a:cubicBezTo>
                  <a:cubicBezTo>
                    <a:pt x="1940560" y="13335"/>
                    <a:pt x="2234184" y="0"/>
                    <a:pt x="2527427" y="13081"/>
                  </a:cubicBezTo>
                  <a:cubicBezTo>
                    <a:pt x="2527681" y="13081"/>
                    <a:pt x="2527808" y="13081"/>
                    <a:pt x="2527935" y="13081"/>
                  </a:cubicBezTo>
                  <a:cubicBezTo>
                    <a:pt x="2809621" y="11557"/>
                    <a:pt x="4451893" y="44323"/>
                    <a:pt x="6155443" y="73533"/>
                  </a:cubicBezTo>
                  <a:cubicBezTo>
                    <a:pt x="6277108" y="86233"/>
                    <a:pt x="6399028" y="96774"/>
                    <a:pt x="6521202" y="102108"/>
                  </a:cubicBezTo>
                  <a:cubicBezTo>
                    <a:pt x="6621660" y="106426"/>
                    <a:pt x="6722878" y="110236"/>
                    <a:pt x="6823209" y="100584"/>
                  </a:cubicBezTo>
                  <a:cubicBezTo>
                    <a:pt x="7017137" y="81661"/>
                    <a:pt x="7210939" y="50546"/>
                    <a:pt x="7406393" y="59309"/>
                  </a:cubicBezTo>
                  <a:cubicBezTo>
                    <a:pt x="7500373" y="63500"/>
                    <a:pt x="7593590" y="77470"/>
                    <a:pt x="7679697" y="116840"/>
                  </a:cubicBezTo>
                  <a:cubicBezTo>
                    <a:pt x="7768215" y="157353"/>
                    <a:pt x="7844288" y="222504"/>
                    <a:pt x="7904613" y="298323"/>
                  </a:cubicBezTo>
                  <a:cubicBezTo>
                    <a:pt x="8034153" y="461010"/>
                    <a:pt x="8103369" y="664591"/>
                    <a:pt x="8149850" y="864870"/>
                  </a:cubicBezTo>
                  <a:cubicBezTo>
                    <a:pt x="8180331" y="998220"/>
                    <a:pt x="8202048" y="1133221"/>
                    <a:pt x="8216780" y="1269238"/>
                  </a:cubicBezTo>
                  <a:cubicBezTo>
                    <a:pt x="8278121" y="1837182"/>
                    <a:pt x="8215128" y="2408047"/>
                    <a:pt x="8198491" y="3209428"/>
                  </a:cubicBezTo>
                  <a:cubicBezTo>
                    <a:pt x="8194555" y="3521572"/>
                    <a:pt x="8193538" y="3663685"/>
                    <a:pt x="8197095" y="3805925"/>
                  </a:cubicBezTo>
                  <a:close/>
                </a:path>
              </a:pathLst>
            </a:custGeom>
            <a:solidFill>
              <a:srgbClr val="000000">
                <a:alpha val="0"/>
              </a:srgbClr>
            </a:solidFill>
          </p:spPr>
        </p:sp>
      </p:grpSp>
      <p:sp>
        <p:nvSpPr>
          <p:cNvPr id="10" name="Freeform 10"/>
          <p:cNvSpPr/>
          <p:nvPr/>
        </p:nvSpPr>
        <p:spPr>
          <a:xfrm>
            <a:off x="5534831" y="2168601"/>
            <a:ext cx="7052562" cy="5949798"/>
          </a:xfrm>
          <a:custGeom>
            <a:avLst/>
            <a:gdLst/>
            <a:ahLst/>
            <a:cxnLst/>
            <a:rect l="l" t="t" r="r" b="b"/>
            <a:pathLst>
              <a:path w="7052562" h="5949798">
                <a:moveTo>
                  <a:pt x="0" y="0"/>
                </a:moveTo>
                <a:lnTo>
                  <a:pt x="7052561" y="0"/>
                </a:lnTo>
                <a:lnTo>
                  <a:pt x="7052561" y="5949798"/>
                </a:lnTo>
                <a:lnTo>
                  <a:pt x="0" y="594979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Freeform 11"/>
          <p:cNvSpPr/>
          <p:nvPr/>
        </p:nvSpPr>
        <p:spPr>
          <a:xfrm>
            <a:off x="3702462" y="4274396"/>
            <a:ext cx="10717299" cy="1863516"/>
          </a:xfrm>
          <a:custGeom>
            <a:avLst/>
            <a:gdLst/>
            <a:ahLst/>
            <a:cxnLst/>
            <a:rect l="l" t="t" r="r" b="b"/>
            <a:pathLst>
              <a:path w="10717299" h="1863516">
                <a:moveTo>
                  <a:pt x="0" y="0"/>
                </a:moveTo>
                <a:lnTo>
                  <a:pt x="10717299" y="0"/>
                </a:lnTo>
                <a:lnTo>
                  <a:pt x="10717299" y="1863516"/>
                </a:lnTo>
                <a:lnTo>
                  <a:pt x="0" y="1863516"/>
                </a:lnTo>
                <a:lnTo>
                  <a:pt x="0" y="0"/>
                </a:lnTo>
                <a:close/>
              </a:path>
            </a:pathLst>
          </a:custGeom>
          <a:blipFill>
            <a:blip r:embed="rId10"/>
            <a:stretch>
              <a:fillRect t="-22248" b="-22248"/>
            </a:stretch>
          </a:blipFill>
        </p:spPr>
      </p:sp>
      <p:sp>
        <p:nvSpPr>
          <p:cNvPr id="12" name="TextBox 12"/>
          <p:cNvSpPr txBox="1"/>
          <p:nvPr/>
        </p:nvSpPr>
        <p:spPr>
          <a:xfrm>
            <a:off x="4038436" y="4479925"/>
            <a:ext cx="10778735" cy="1193800"/>
          </a:xfrm>
          <a:prstGeom prst="rect">
            <a:avLst/>
          </a:prstGeom>
        </p:spPr>
        <p:txBody>
          <a:bodyPr lIns="0" tIns="0" rIns="0" bIns="0" rtlCol="0" anchor="t">
            <a:spAutoFit/>
          </a:bodyPr>
          <a:lstStyle/>
          <a:p>
            <a:pPr marL="0" lvl="0" indent="0" algn="ctr">
              <a:lnSpc>
                <a:spcPts val="9799"/>
              </a:lnSpc>
            </a:pPr>
            <a:r>
              <a:rPr lang="en-US" sz="6999" b="1" spc="699">
                <a:solidFill>
                  <a:srgbClr val="FFFFFF"/>
                </a:solidFill>
                <a:latin typeface="Londrina Solid Heavy"/>
                <a:ea typeface="Londrina Solid Heavy"/>
                <a:cs typeface="Londrina Solid Heavy"/>
                <a:sym typeface="Londrina Solid Heavy"/>
              </a:rPr>
              <a:t>ALL PROJECTS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1670499">
            <a:off x="10447021" y="1091024"/>
            <a:ext cx="2063588" cy="2081804"/>
          </a:xfrm>
          <a:custGeom>
            <a:avLst/>
            <a:gdLst/>
            <a:ahLst/>
            <a:cxnLst/>
            <a:rect l="l" t="t" r="r" b="b"/>
            <a:pathLst>
              <a:path w="2063588" h="2081804">
                <a:moveTo>
                  <a:pt x="0" y="0"/>
                </a:moveTo>
                <a:lnTo>
                  <a:pt x="2063589" y="0"/>
                </a:lnTo>
                <a:lnTo>
                  <a:pt x="2063589"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5931908" y="1374979"/>
            <a:ext cx="6268206" cy="973150"/>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CLIMATE ACTION</a:t>
            </a:r>
          </a:p>
        </p:txBody>
      </p:sp>
      <p:grpSp>
        <p:nvGrpSpPr>
          <p:cNvPr id="10" name="Group 10"/>
          <p:cNvGrpSpPr/>
          <p:nvPr/>
        </p:nvGrpSpPr>
        <p:grpSpPr>
          <a:xfrm>
            <a:off x="3705662" y="3019404"/>
            <a:ext cx="3209325" cy="2572452"/>
            <a:chOff x="0" y="0"/>
            <a:chExt cx="791351" cy="634312"/>
          </a:xfrm>
        </p:grpSpPr>
        <p:sp>
          <p:nvSpPr>
            <p:cNvPr id="11" name="Freeform 11"/>
            <p:cNvSpPr/>
            <p:nvPr/>
          </p:nvSpPr>
          <p:spPr>
            <a:xfrm>
              <a:off x="0" y="0"/>
              <a:ext cx="791351" cy="634312"/>
            </a:xfrm>
            <a:custGeom>
              <a:avLst/>
              <a:gdLst/>
              <a:ahLst/>
              <a:cxnLst/>
              <a:rect l="l" t="t" r="r" b="b"/>
              <a:pathLst>
                <a:path w="791351" h="634312">
                  <a:moveTo>
                    <a:pt x="45834" y="0"/>
                  </a:moveTo>
                  <a:lnTo>
                    <a:pt x="745517" y="0"/>
                  </a:lnTo>
                  <a:cubicBezTo>
                    <a:pt x="770830" y="0"/>
                    <a:pt x="791351" y="20521"/>
                    <a:pt x="791351" y="45834"/>
                  </a:cubicBezTo>
                  <a:lnTo>
                    <a:pt x="791351" y="588478"/>
                  </a:lnTo>
                  <a:cubicBezTo>
                    <a:pt x="791351" y="613791"/>
                    <a:pt x="770830" y="634312"/>
                    <a:pt x="745517" y="634312"/>
                  </a:cubicBezTo>
                  <a:lnTo>
                    <a:pt x="45834" y="634312"/>
                  </a:lnTo>
                  <a:cubicBezTo>
                    <a:pt x="33678" y="634312"/>
                    <a:pt x="22020" y="629483"/>
                    <a:pt x="13424" y="620887"/>
                  </a:cubicBezTo>
                  <a:cubicBezTo>
                    <a:pt x="4829" y="612292"/>
                    <a:pt x="0" y="600633"/>
                    <a:pt x="0" y="588478"/>
                  </a:cubicBezTo>
                  <a:lnTo>
                    <a:pt x="0" y="45834"/>
                  </a:lnTo>
                  <a:cubicBezTo>
                    <a:pt x="0" y="20521"/>
                    <a:pt x="20521" y="0"/>
                    <a:pt x="45834" y="0"/>
                  </a:cubicBezTo>
                  <a:close/>
                </a:path>
              </a:pathLst>
            </a:custGeom>
            <a:blipFill>
              <a:blip r:embed="rId10"/>
              <a:stretch>
                <a:fillRect l="-3501" r="-3501"/>
              </a:stretch>
            </a:blipFill>
            <a:ln w="104775" cap="sq">
              <a:solidFill>
                <a:srgbClr val="0A4232"/>
              </a:solidFill>
              <a:prstDash val="solid"/>
              <a:miter/>
            </a:ln>
          </p:spPr>
        </p:sp>
      </p:grpSp>
      <p:grpSp>
        <p:nvGrpSpPr>
          <p:cNvPr id="12" name="Group 12"/>
          <p:cNvGrpSpPr/>
          <p:nvPr/>
        </p:nvGrpSpPr>
        <p:grpSpPr>
          <a:xfrm>
            <a:off x="3705662" y="6248861"/>
            <a:ext cx="3209325" cy="2572452"/>
            <a:chOff x="0" y="0"/>
            <a:chExt cx="791351" cy="634312"/>
          </a:xfrm>
        </p:grpSpPr>
        <p:sp>
          <p:nvSpPr>
            <p:cNvPr id="13" name="Freeform 13"/>
            <p:cNvSpPr/>
            <p:nvPr/>
          </p:nvSpPr>
          <p:spPr>
            <a:xfrm>
              <a:off x="0" y="0"/>
              <a:ext cx="791351" cy="634312"/>
            </a:xfrm>
            <a:custGeom>
              <a:avLst/>
              <a:gdLst/>
              <a:ahLst/>
              <a:cxnLst/>
              <a:rect l="l" t="t" r="r" b="b"/>
              <a:pathLst>
                <a:path w="791351" h="634312">
                  <a:moveTo>
                    <a:pt x="45834" y="0"/>
                  </a:moveTo>
                  <a:lnTo>
                    <a:pt x="745517" y="0"/>
                  </a:lnTo>
                  <a:cubicBezTo>
                    <a:pt x="770830" y="0"/>
                    <a:pt x="791351" y="20521"/>
                    <a:pt x="791351" y="45834"/>
                  </a:cubicBezTo>
                  <a:lnTo>
                    <a:pt x="791351" y="588478"/>
                  </a:lnTo>
                  <a:cubicBezTo>
                    <a:pt x="791351" y="613791"/>
                    <a:pt x="770830" y="634312"/>
                    <a:pt x="745517" y="634312"/>
                  </a:cubicBezTo>
                  <a:lnTo>
                    <a:pt x="45834" y="634312"/>
                  </a:lnTo>
                  <a:cubicBezTo>
                    <a:pt x="33678" y="634312"/>
                    <a:pt x="22020" y="629483"/>
                    <a:pt x="13424" y="620887"/>
                  </a:cubicBezTo>
                  <a:cubicBezTo>
                    <a:pt x="4829" y="612292"/>
                    <a:pt x="0" y="600633"/>
                    <a:pt x="0" y="588478"/>
                  </a:cubicBezTo>
                  <a:lnTo>
                    <a:pt x="0" y="45834"/>
                  </a:lnTo>
                  <a:cubicBezTo>
                    <a:pt x="0" y="20521"/>
                    <a:pt x="20521" y="0"/>
                    <a:pt x="45834" y="0"/>
                  </a:cubicBezTo>
                  <a:close/>
                </a:path>
              </a:pathLst>
            </a:custGeom>
            <a:blipFill>
              <a:blip r:embed="rId11"/>
              <a:stretch>
                <a:fillRect l="-39886" r="-13188"/>
              </a:stretch>
            </a:blipFill>
            <a:ln w="104775" cap="sq">
              <a:solidFill>
                <a:srgbClr val="0A4232"/>
              </a:solidFill>
              <a:prstDash val="solid"/>
              <a:miter/>
            </a:ln>
          </p:spPr>
        </p:sp>
      </p:grpSp>
      <p:grpSp>
        <p:nvGrpSpPr>
          <p:cNvPr id="14" name="Group 14"/>
          <p:cNvGrpSpPr/>
          <p:nvPr/>
        </p:nvGrpSpPr>
        <p:grpSpPr>
          <a:xfrm>
            <a:off x="7321158" y="3019404"/>
            <a:ext cx="3209325" cy="2572452"/>
            <a:chOff x="0" y="0"/>
            <a:chExt cx="791351" cy="634312"/>
          </a:xfrm>
        </p:grpSpPr>
        <p:sp>
          <p:nvSpPr>
            <p:cNvPr id="15" name="Freeform 15"/>
            <p:cNvSpPr/>
            <p:nvPr/>
          </p:nvSpPr>
          <p:spPr>
            <a:xfrm>
              <a:off x="0" y="0"/>
              <a:ext cx="791351" cy="634312"/>
            </a:xfrm>
            <a:custGeom>
              <a:avLst/>
              <a:gdLst/>
              <a:ahLst/>
              <a:cxnLst/>
              <a:rect l="l" t="t" r="r" b="b"/>
              <a:pathLst>
                <a:path w="791351" h="634312">
                  <a:moveTo>
                    <a:pt x="45834" y="0"/>
                  </a:moveTo>
                  <a:lnTo>
                    <a:pt x="745517" y="0"/>
                  </a:lnTo>
                  <a:cubicBezTo>
                    <a:pt x="770830" y="0"/>
                    <a:pt x="791351" y="20521"/>
                    <a:pt x="791351" y="45834"/>
                  </a:cubicBezTo>
                  <a:lnTo>
                    <a:pt x="791351" y="588478"/>
                  </a:lnTo>
                  <a:cubicBezTo>
                    <a:pt x="791351" y="613791"/>
                    <a:pt x="770830" y="634312"/>
                    <a:pt x="745517" y="634312"/>
                  </a:cubicBezTo>
                  <a:lnTo>
                    <a:pt x="45834" y="634312"/>
                  </a:lnTo>
                  <a:cubicBezTo>
                    <a:pt x="33678" y="634312"/>
                    <a:pt x="22020" y="629483"/>
                    <a:pt x="13424" y="620887"/>
                  </a:cubicBezTo>
                  <a:cubicBezTo>
                    <a:pt x="4829" y="612292"/>
                    <a:pt x="0" y="600633"/>
                    <a:pt x="0" y="588478"/>
                  </a:cubicBezTo>
                  <a:lnTo>
                    <a:pt x="0" y="45834"/>
                  </a:lnTo>
                  <a:cubicBezTo>
                    <a:pt x="0" y="20521"/>
                    <a:pt x="20521" y="0"/>
                    <a:pt x="45834" y="0"/>
                  </a:cubicBezTo>
                  <a:close/>
                </a:path>
              </a:pathLst>
            </a:custGeom>
            <a:blipFill>
              <a:blip r:embed="rId12"/>
              <a:stretch>
                <a:fillRect l="-38106" r="-14968"/>
              </a:stretch>
            </a:blipFill>
            <a:ln w="104775" cap="sq">
              <a:solidFill>
                <a:srgbClr val="0A4232"/>
              </a:solidFill>
              <a:prstDash val="solid"/>
              <a:miter/>
            </a:ln>
          </p:spPr>
        </p:sp>
      </p:grpSp>
      <p:grpSp>
        <p:nvGrpSpPr>
          <p:cNvPr id="16" name="Group 16"/>
          <p:cNvGrpSpPr/>
          <p:nvPr/>
        </p:nvGrpSpPr>
        <p:grpSpPr>
          <a:xfrm>
            <a:off x="7321158" y="6248861"/>
            <a:ext cx="3209325" cy="2572452"/>
            <a:chOff x="0" y="0"/>
            <a:chExt cx="791351" cy="634312"/>
          </a:xfrm>
        </p:grpSpPr>
        <p:sp>
          <p:nvSpPr>
            <p:cNvPr id="17" name="Freeform 17"/>
            <p:cNvSpPr/>
            <p:nvPr/>
          </p:nvSpPr>
          <p:spPr>
            <a:xfrm>
              <a:off x="0" y="0"/>
              <a:ext cx="791351" cy="634312"/>
            </a:xfrm>
            <a:custGeom>
              <a:avLst/>
              <a:gdLst/>
              <a:ahLst/>
              <a:cxnLst/>
              <a:rect l="l" t="t" r="r" b="b"/>
              <a:pathLst>
                <a:path w="791351" h="634312">
                  <a:moveTo>
                    <a:pt x="45834" y="0"/>
                  </a:moveTo>
                  <a:lnTo>
                    <a:pt x="745517" y="0"/>
                  </a:lnTo>
                  <a:cubicBezTo>
                    <a:pt x="770830" y="0"/>
                    <a:pt x="791351" y="20521"/>
                    <a:pt x="791351" y="45834"/>
                  </a:cubicBezTo>
                  <a:lnTo>
                    <a:pt x="791351" y="588478"/>
                  </a:lnTo>
                  <a:cubicBezTo>
                    <a:pt x="791351" y="613791"/>
                    <a:pt x="770830" y="634312"/>
                    <a:pt x="745517" y="634312"/>
                  </a:cubicBezTo>
                  <a:lnTo>
                    <a:pt x="45834" y="634312"/>
                  </a:lnTo>
                  <a:cubicBezTo>
                    <a:pt x="33678" y="634312"/>
                    <a:pt x="22020" y="629483"/>
                    <a:pt x="13424" y="620887"/>
                  </a:cubicBezTo>
                  <a:cubicBezTo>
                    <a:pt x="4829" y="612292"/>
                    <a:pt x="0" y="600633"/>
                    <a:pt x="0" y="588478"/>
                  </a:cubicBezTo>
                  <a:lnTo>
                    <a:pt x="0" y="45834"/>
                  </a:lnTo>
                  <a:cubicBezTo>
                    <a:pt x="0" y="20521"/>
                    <a:pt x="20521" y="0"/>
                    <a:pt x="45834" y="0"/>
                  </a:cubicBezTo>
                  <a:close/>
                </a:path>
              </a:pathLst>
            </a:custGeom>
            <a:blipFill>
              <a:blip r:embed="rId13"/>
              <a:stretch>
                <a:fillRect l="-19862" r="-33211"/>
              </a:stretch>
            </a:blipFill>
            <a:ln w="104775" cap="sq">
              <a:solidFill>
                <a:srgbClr val="0A4232"/>
              </a:solidFill>
              <a:prstDash val="solid"/>
              <a:miter/>
            </a:ln>
          </p:spPr>
        </p:sp>
      </p:grpSp>
      <p:grpSp>
        <p:nvGrpSpPr>
          <p:cNvPr id="18" name="Group 18"/>
          <p:cNvGrpSpPr/>
          <p:nvPr/>
        </p:nvGrpSpPr>
        <p:grpSpPr>
          <a:xfrm>
            <a:off x="10937040" y="3019404"/>
            <a:ext cx="3209325" cy="2572452"/>
            <a:chOff x="0" y="0"/>
            <a:chExt cx="791351" cy="634312"/>
          </a:xfrm>
        </p:grpSpPr>
        <p:sp>
          <p:nvSpPr>
            <p:cNvPr id="19" name="Freeform 19"/>
            <p:cNvSpPr/>
            <p:nvPr/>
          </p:nvSpPr>
          <p:spPr>
            <a:xfrm>
              <a:off x="0" y="0"/>
              <a:ext cx="791351" cy="634312"/>
            </a:xfrm>
            <a:custGeom>
              <a:avLst/>
              <a:gdLst/>
              <a:ahLst/>
              <a:cxnLst/>
              <a:rect l="l" t="t" r="r" b="b"/>
              <a:pathLst>
                <a:path w="791351" h="634312">
                  <a:moveTo>
                    <a:pt x="45834" y="0"/>
                  </a:moveTo>
                  <a:lnTo>
                    <a:pt x="745517" y="0"/>
                  </a:lnTo>
                  <a:cubicBezTo>
                    <a:pt x="770830" y="0"/>
                    <a:pt x="791351" y="20521"/>
                    <a:pt x="791351" y="45834"/>
                  </a:cubicBezTo>
                  <a:lnTo>
                    <a:pt x="791351" y="588478"/>
                  </a:lnTo>
                  <a:cubicBezTo>
                    <a:pt x="791351" y="613791"/>
                    <a:pt x="770830" y="634312"/>
                    <a:pt x="745517" y="634312"/>
                  </a:cubicBezTo>
                  <a:lnTo>
                    <a:pt x="45834" y="634312"/>
                  </a:lnTo>
                  <a:cubicBezTo>
                    <a:pt x="33678" y="634312"/>
                    <a:pt x="22020" y="629483"/>
                    <a:pt x="13424" y="620887"/>
                  </a:cubicBezTo>
                  <a:cubicBezTo>
                    <a:pt x="4829" y="612292"/>
                    <a:pt x="0" y="600633"/>
                    <a:pt x="0" y="588478"/>
                  </a:cubicBezTo>
                  <a:lnTo>
                    <a:pt x="0" y="45834"/>
                  </a:lnTo>
                  <a:cubicBezTo>
                    <a:pt x="0" y="20521"/>
                    <a:pt x="20521" y="0"/>
                    <a:pt x="45834" y="0"/>
                  </a:cubicBezTo>
                  <a:close/>
                </a:path>
              </a:pathLst>
            </a:custGeom>
            <a:blipFill>
              <a:blip r:embed="rId14"/>
              <a:stretch>
                <a:fillRect l="-20307" r="-32766"/>
              </a:stretch>
            </a:blipFill>
            <a:ln w="104775" cap="sq">
              <a:solidFill>
                <a:srgbClr val="0A4232"/>
              </a:solidFill>
              <a:prstDash val="solid"/>
              <a:miter/>
            </a:ln>
          </p:spPr>
        </p:sp>
      </p:grpSp>
      <p:grpSp>
        <p:nvGrpSpPr>
          <p:cNvPr id="20" name="Group 20"/>
          <p:cNvGrpSpPr/>
          <p:nvPr/>
        </p:nvGrpSpPr>
        <p:grpSpPr>
          <a:xfrm>
            <a:off x="10937040" y="6248861"/>
            <a:ext cx="3209325" cy="2572452"/>
            <a:chOff x="0" y="0"/>
            <a:chExt cx="791351" cy="634312"/>
          </a:xfrm>
        </p:grpSpPr>
        <p:sp>
          <p:nvSpPr>
            <p:cNvPr id="21" name="Freeform 21"/>
            <p:cNvSpPr/>
            <p:nvPr/>
          </p:nvSpPr>
          <p:spPr>
            <a:xfrm>
              <a:off x="0" y="0"/>
              <a:ext cx="791351" cy="634312"/>
            </a:xfrm>
            <a:custGeom>
              <a:avLst/>
              <a:gdLst/>
              <a:ahLst/>
              <a:cxnLst/>
              <a:rect l="l" t="t" r="r" b="b"/>
              <a:pathLst>
                <a:path w="791351" h="634312">
                  <a:moveTo>
                    <a:pt x="45834" y="0"/>
                  </a:moveTo>
                  <a:lnTo>
                    <a:pt x="745517" y="0"/>
                  </a:lnTo>
                  <a:cubicBezTo>
                    <a:pt x="770830" y="0"/>
                    <a:pt x="791351" y="20521"/>
                    <a:pt x="791351" y="45834"/>
                  </a:cubicBezTo>
                  <a:lnTo>
                    <a:pt x="791351" y="588478"/>
                  </a:lnTo>
                  <a:cubicBezTo>
                    <a:pt x="791351" y="613791"/>
                    <a:pt x="770830" y="634312"/>
                    <a:pt x="745517" y="634312"/>
                  </a:cubicBezTo>
                  <a:lnTo>
                    <a:pt x="45834" y="634312"/>
                  </a:lnTo>
                  <a:cubicBezTo>
                    <a:pt x="33678" y="634312"/>
                    <a:pt x="22020" y="629483"/>
                    <a:pt x="13424" y="620887"/>
                  </a:cubicBezTo>
                  <a:cubicBezTo>
                    <a:pt x="4829" y="612292"/>
                    <a:pt x="0" y="600633"/>
                    <a:pt x="0" y="588478"/>
                  </a:cubicBezTo>
                  <a:lnTo>
                    <a:pt x="0" y="45834"/>
                  </a:lnTo>
                  <a:cubicBezTo>
                    <a:pt x="0" y="20521"/>
                    <a:pt x="20521" y="0"/>
                    <a:pt x="45834" y="0"/>
                  </a:cubicBezTo>
                  <a:close/>
                </a:path>
              </a:pathLst>
            </a:custGeom>
            <a:blipFill>
              <a:blip r:embed="rId15"/>
              <a:stretch>
                <a:fillRect l="-31432" r="-21642"/>
              </a:stretch>
            </a:blipFill>
            <a:ln w="104775" cap="sq">
              <a:solidFill>
                <a:srgbClr val="0A4232"/>
              </a:solidFill>
              <a:prstDash val="solid"/>
              <a:miter/>
            </a:ln>
          </p:spPr>
        </p:sp>
      </p:grpSp>
      <p:grpSp>
        <p:nvGrpSpPr>
          <p:cNvPr id="22" name="Group 22"/>
          <p:cNvGrpSpPr/>
          <p:nvPr/>
        </p:nvGrpSpPr>
        <p:grpSpPr>
          <a:xfrm>
            <a:off x="3705662" y="4995580"/>
            <a:ext cx="3206315" cy="722781"/>
            <a:chOff x="0" y="0"/>
            <a:chExt cx="1199920" cy="270491"/>
          </a:xfrm>
        </p:grpSpPr>
        <p:sp>
          <p:nvSpPr>
            <p:cNvPr id="23" name="Freeform 23"/>
            <p:cNvSpPr/>
            <p:nvPr/>
          </p:nvSpPr>
          <p:spPr>
            <a:xfrm>
              <a:off x="0" y="0"/>
              <a:ext cx="1199920" cy="270491"/>
            </a:xfrm>
            <a:custGeom>
              <a:avLst/>
              <a:gdLst/>
              <a:ahLst/>
              <a:cxnLst/>
              <a:rect l="l" t="t" r="r" b="b"/>
              <a:pathLst>
                <a:path w="1199920" h="270491">
                  <a:moveTo>
                    <a:pt x="45877" y="0"/>
                  </a:moveTo>
                  <a:lnTo>
                    <a:pt x="1154043" y="0"/>
                  </a:lnTo>
                  <a:cubicBezTo>
                    <a:pt x="1179380" y="0"/>
                    <a:pt x="1199920" y="20540"/>
                    <a:pt x="1199920" y="45877"/>
                  </a:cubicBezTo>
                  <a:lnTo>
                    <a:pt x="1199920" y="224614"/>
                  </a:lnTo>
                  <a:cubicBezTo>
                    <a:pt x="1199920" y="249951"/>
                    <a:pt x="1179380" y="270491"/>
                    <a:pt x="1154043" y="270491"/>
                  </a:cubicBezTo>
                  <a:lnTo>
                    <a:pt x="45877" y="270491"/>
                  </a:lnTo>
                  <a:cubicBezTo>
                    <a:pt x="20540" y="270491"/>
                    <a:pt x="0" y="249951"/>
                    <a:pt x="0" y="224614"/>
                  </a:cubicBezTo>
                  <a:lnTo>
                    <a:pt x="0" y="45877"/>
                  </a:lnTo>
                  <a:cubicBezTo>
                    <a:pt x="0" y="20540"/>
                    <a:pt x="20540" y="0"/>
                    <a:pt x="45877" y="0"/>
                  </a:cubicBezTo>
                  <a:close/>
                </a:path>
              </a:pathLst>
            </a:custGeom>
            <a:solidFill>
              <a:srgbClr val="0A4232"/>
            </a:solidFill>
          </p:spPr>
        </p:sp>
        <p:sp>
          <p:nvSpPr>
            <p:cNvPr id="24" name="TextBox 24"/>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25" name="Group 25"/>
          <p:cNvGrpSpPr/>
          <p:nvPr/>
        </p:nvGrpSpPr>
        <p:grpSpPr>
          <a:xfrm>
            <a:off x="3705662" y="8225037"/>
            <a:ext cx="3206315" cy="722781"/>
            <a:chOff x="0" y="0"/>
            <a:chExt cx="1199920" cy="270491"/>
          </a:xfrm>
        </p:grpSpPr>
        <p:sp>
          <p:nvSpPr>
            <p:cNvPr id="26" name="Freeform 26"/>
            <p:cNvSpPr/>
            <p:nvPr/>
          </p:nvSpPr>
          <p:spPr>
            <a:xfrm>
              <a:off x="0" y="0"/>
              <a:ext cx="1199920" cy="270491"/>
            </a:xfrm>
            <a:custGeom>
              <a:avLst/>
              <a:gdLst/>
              <a:ahLst/>
              <a:cxnLst/>
              <a:rect l="l" t="t" r="r" b="b"/>
              <a:pathLst>
                <a:path w="1199920" h="270491">
                  <a:moveTo>
                    <a:pt x="45877" y="0"/>
                  </a:moveTo>
                  <a:lnTo>
                    <a:pt x="1154043" y="0"/>
                  </a:lnTo>
                  <a:cubicBezTo>
                    <a:pt x="1179380" y="0"/>
                    <a:pt x="1199920" y="20540"/>
                    <a:pt x="1199920" y="45877"/>
                  </a:cubicBezTo>
                  <a:lnTo>
                    <a:pt x="1199920" y="224614"/>
                  </a:lnTo>
                  <a:cubicBezTo>
                    <a:pt x="1199920" y="249951"/>
                    <a:pt x="1179380" y="270491"/>
                    <a:pt x="1154043" y="270491"/>
                  </a:cubicBezTo>
                  <a:lnTo>
                    <a:pt x="45877" y="270491"/>
                  </a:lnTo>
                  <a:cubicBezTo>
                    <a:pt x="20540" y="270491"/>
                    <a:pt x="0" y="249951"/>
                    <a:pt x="0" y="224614"/>
                  </a:cubicBezTo>
                  <a:lnTo>
                    <a:pt x="0" y="45877"/>
                  </a:lnTo>
                  <a:cubicBezTo>
                    <a:pt x="0" y="20540"/>
                    <a:pt x="20540" y="0"/>
                    <a:pt x="45877" y="0"/>
                  </a:cubicBezTo>
                  <a:close/>
                </a:path>
              </a:pathLst>
            </a:custGeom>
            <a:solidFill>
              <a:srgbClr val="0A4232"/>
            </a:solidFill>
          </p:spPr>
        </p:sp>
        <p:sp>
          <p:nvSpPr>
            <p:cNvPr id="27" name="TextBox 27"/>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28" name="Group 28"/>
          <p:cNvGrpSpPr/>
          <p:nvPr/>
        </p:nvGrpSpPr>
        <p:grpSpPr>
          <a:xfrm>
            <a:off x="7321158" y="4995580"/>
            <a:ext cx="3206315" cy="722781"/>
            <a:chOff x="0" y="0"/>
            <a:chExt cx="1199920" cy="270491"/>
          </a:xfrm>
        </p:grpSpPr>
        <p:sp>
          <p:nvSpPr>
            <p:cNvPr id="29" name="Freeform 29"/>
            <p:cNvSpPr/>
            <p:nvPr/>
          </p:nvSpPr>
          <p:spPr>
            <a:xfrm>
              <a:off x="0" y="0"/>
              <a:ext cx="1199920" cy="270491"/>
            </a:xfrm>
            <a:custGeom>
              <a:avLst/>
              <a:gdLst/>
              <a:ahLst/>
              <a:cxnLst/>
              <a:rect l="l" t="t" r="r" b="b"/>
              <a:pathLst>
                <a:path w="1199920" h="270491">
                  <a:moveTo>
                    <a:pt x="45877" y="0"/>
                  </a:moveTo>
                  <a:lnTo>
                    <a:pt x="1154043" y="0"/>
                  </a:lnTo>
                  <a:cubicBezTo>
                    <a:pt x="1179380" y="0"/>
                    <a:pt x="1199920" y="20540"/>
                    <a:pt x="1199920" y="45877"/>
                  </a:cubicBezTo>
                  <a:lnTo>
                    <a:pt x="1199920" y="224614"/>
                  </a:lnTo>
                  <a:cubicBezTo>
                    <a:pt x="1199920" y="249951"/>
                    <a:pt x="1179380" y="270491"/>
                    <a:pt x="1154043" y="270491"/>
                  </a:cubicBezTo>
                  <a:lnTo>
                    <a:pt x="45877" y="270491"/>
                  </a:lnTo>
                  <a:cubicBezTo>
                    <a:pt x="20540" y="270491"/>
                    <a:pt x="0" y="249951"/>
                    <a:pt x="0" y="224614"/>
                  </a:cubicBezTo>
                  <a:lnTo>
                    <a:pt x="0" y="45877"/>
                  </a:lnTo>
                  <a:cubicBezTo>
                    <a:pt x="0" y="20540"/>
                    <a:pt x="20540" y="0"/>
                    <a:pt x="45877" y="0"/>
                  </a:cubicBezTo>
                  <a:close/>
                </a:path>
              </a:pathLst>
            </a:custGeom>
            <a:solidFill>
              <a:srgbClr val="0A4232"/>
            </a:solidFill>
          </p:spPr>
        </p:sp>
        <p:sp>
          <p:nvSpPr>
            <p:cNvPr id="30" name="TextBox 30"/>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1" name="Group 31"/>
          <p:cNvGrpSpPr/>
          <p:nvPr/>
        </p:nvGrpSpPr>
        <p:grpSpPr>
          <a:xfrm>
            <a:off x="7321158" y="8225037"/>
            <a:ext cx="3206315" cy="722781"/>
            <a:chOff x="0" y="0"/>
            <a:chExt cx="1199920" cy="270491"/>
          </a:xfrm>
        </p:grpSpPr>
        <p:sp>
          <p:nvSpPr>
            <p:cNvPr id="32" name="Freeform 32"/>
            <p:cNvSpPr/>
            <p:nvPr/>
          </p:nvSpPr>
          <p:spPr>
            <a:xfrm>
              <a:off x="0" y="0"/>
              <a:ext cx="1199920" cy="270491"/>
            </a:xfrm>
            <a:custGeom>
              <a:avLst/>
              <a:gdLst/>
              <a:ahLst/>
              <a:cxnLst/>
              <a:rect l="l" t="t" r="r" b="b"/>
              <a:pathLst>
                <a:path w="1199920" h="270491">
                  <a:moveTo>
                    <a:pt x="45877" y="0"/>
                  </a:moveTo>
                  <a:lnTo>
                    <a:pt x="1154043" y="0"/>
                  </a:lnTo>
                  <a:cubicBezTo>
                    <a:pt x="1179380" y="0"/>
                    <a:pt x="1199920" y="20540"/>
                    <a:pt x="1199920" y="45877"/>
                  </a:cubicBezTo>
                  <a:lnTo>
                    <a:pt x="1199920" y="224614"/>
                  </a:lnTo>
                  <a:cubicBezTo>
                    <a:pt x="1199920" y="249951"/>
                    <a:pt x="1179380" y="270491"/>
                    <a:pt x="1154043" y="270491"/>
                  </a:cubicBezTo>
                  <a:lnTo>
                    <a:pt x="45877" y="270491"/>
                  </a:lnTo>
                  <a:cubicBezTo>
                    <a:pt x="20540" y="270491"/>
                    <a:pt x="0" y="249951"/>
                    <a:pt x="0" y="224614"/>
                  </a:cubicBezTo>
                  <a:lnTo>
                    <a:pt x="0" y="45877"/>
                  </a:lnTo>
                  <a:cubicBezTo>
                    <a:pt x="0" y="20540"/>
                    <a:pt x="20540" y="0"/>
                    <a:pt x="45877" y="0"/>
                  </a:cubicBezTo>
                  <a:close/>
                </a:path>
              </a:pathLst>
            </a:custGeom>
            <a:solidFill>
              <a:srgbClr val="0A4232"/>
            </a:solidFill>
          </p:spPr>
        </p:sp>
        <p:sp>
          <p:nvSpPr>
            <p:cNvPr id="33" name="TextBox 33"/>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4" name="Group 34"/>
          <p:cNvGrpSpPr/>
          <p:nvPr/>
        </p:nvGrpSpPr>
        <p:grpSpPr>
          <a:xfrm>
            <a:off x="10937040" y="4995580"/>
            <a:ext cx="3206315" cy="722781"/>
            <a:chOff x="0" y="0"/>
            <a:chExt cx="1199920" cy="270491"/>
          </a:xfrm>
        </p:grpSpPr>
        <p:sp>
          <p:nvSpPr>
            <p:cNvPr id="35" name="Freeform 35"/>
            <p:cNvSpPr/>
            <p:nvPr/>
          </p:nvSpPr>
          <p:spPr>
            <a:xfrm>
              <a:off x="0" y="0"/>
              <a:ext cx="1199920" cy="270491"/>
            </a:xfrm>
            <a:custGeom>
              <a:avLst/>
              <a:gdLst/>
              <a:ahLst/>
              <a:cxnLst/>
              <a:rect l="l" t="t" r="r" b="b"/>
              <a:pathLst>
                <a:path w="1199920" h="270491">
                  <a:moveTo>
                    <a:pt x="45877" y="0"/>
                  </a:moveTo>
                  <a:lnTo>
                    <a:pt x="1154043" y="0"/>
                  </a:lnTo>
                  <a:cubicBezTo>
                    <a:pt x="1179380" y="0"/>
                    <a:pt x="1199920" y="20540"/>
                    <a:pt x="1199920" y="45877"/>
                  </a:cubicBezTo>
                  <a:lnTo>
                    <a:pt x="1199920" y="224614"/>
                  </a:lnTo>
                  <a:cubicBezTo>
                    <a:pt x="1199920" y="249951"/>
                    <a:pt x="1179380" y="270491"/>
                    <a:pt x="1154043" y="270491"/>
                  </a:cubicBezTo>
                  <a:lnTo>
                    <a:pt x="45877" y="270491"/>
                  </a:lnTo>
                  <a:cubicBezTo>
                    <a:pt x="20540" y="270491"/>
                    <a:pt x="0" y="249951"/>
                    <a:pt x="0" y="224614"/>
                  </a:cubicBezTo>
                  <a:lnTo>
                    <a:pt x="0" y="45877"/>
                  </a:lnTo>
                  <a:cubicBezTo>
                    <a:pt x="0" y="20540"/>
                    <a:pt x="20540" y="0"/>
                    <a:pt x="45877" y="0"/>
                  </a:cubicBezTo>
                  <a:close/>
                </a:path>
              </a:pathLst>
            </a:custGeom>
            <a:solidFill>
              <a:srgbClr val="0A4232"/>
            </a:solidFill>
          </p:spPr>
        </p:sp>
        <p:sp>
          <p:nvSpPr>
            <p:cNvPr id="36" name="TextBox 36"/>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7" name="Group 37"/>
          <p:cNvGrpSpPr/>
          <p:nvPr/>
        </p:nvGrpSpPr>
        <p:grpSpPr>
          <a:xfrm>
            <a:off x="10937040" y="8225037"/>
            <a:ext cx="3206315" cy="722781"/>
            <a:chOff x="0" y="0"/>
            <a:chExt cx="1199920" cy="270491"/>
          </a:xfrm>
        </p:grpSpPr>
        <p:sp>
          <p:nvSpPr>
            <p:cNvPr id="38" name="Freeform 38"/>
            <p:cNvSpPr/>
            <p:nvPr/>
          </p:nvSpPr>
          <p:spPr>
            <a:xfrm>
              <a:off x="0" y="0"/>
              <a:ext cx="1199920" cy="270491"/>
            </a:xfrm>
            <a:custGeom>
              <a:avLst/>
              <a:gdLst/>
              <a:ahLst/>
              <a:cxnLst/>
              <a:rect l="l" t="t" r="r" b="b"/>
              <a:pathLst>
                <a:path w="1199920" h="270491">
                  <a:moveTo>
                    <a:pt x="45877" y="0"/>
                  </a:moveTo>
                  <a:lnTo>
                    <a:pt x="1154043" y="0"/>
                  </a:lnTo>
                  <a:cubicBezTo>
                    <a:pt x="1179380" y="0"/>
                    <a:pt x="1199920" y="20540"/>
                    <a:pt x="1199920" y="45877"/>
                  </a:cubicBezTo>
                  <a:lnTo>
                    <a:pt x="1199920" y="224614"/>
                  </a:lnTo>
                  <a:cubicBezTo>
                    <a:pt x="1199920" y="249951"/>
                    <a:pt x="1179380" y="270491"/>
                    <a:pt x="1154043" y="270491"/>
                  </a:cubicBezTo>
                  <a:lnTo>
                    <a:pt x="45877" y="270491"/>
                  </a:lnTo>
                  <a:cubicBezTo>
                    <a:pt x="20540" y="270491"/>
                    <a:pt x="0" y="249951"/>
                    <a:pt x="0" y="224614"/>
                  </a:cubicBezTo>
                  <a:lnTo>
                    <a:pt x="0" y="45877"/>
                  </a:lnTo>
                  <a:cubicBezTo>
                    <a:pt x="0" y="20540"/>
                    <a:pt x="20540" y="0"/>
                    <a:pt x="45877" y="0"/>
                  </a:cubicBezTo>
                  <a:close/>
                </a:path>
              </a:pathLst>
            </a:custGeom>
            <a:solidFill>
              <a:srgbClr val="0A4232"/>
            </a:solidFill>
          </p:spPr>
        </p:sp>
        <p:sp>
          <p:nvSpPr>
            <p:cNvPr id="39" name="TextBox 39"/>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sp>
        <p:nvSpPr>
          <p:cNvPr id="40" name="TextBox 40"/>
          <p:cNvSpPr txBox="1"/>
          <p:nvPr/>
        </p:nvSpPr>
        <p:spPr>
          <a:xfrm>
            <a:off x="4187279" y="5103035"/>
            <a:ext cx="2243081" cy="270965"/>
          </a:xfrm>
          <a:prstGeom prst="rect">
            <a:avLst/>
          </a:prstGeom>
        </p:spPr>
        <p:txBody>
          <a:bodyPr lIns="0" tIns="0" rIns="0" bIns="0" rtlCol="0" anchor="t">
            <a:spAutoFit/>
          </a:bodyPr>
          <a:lstStyle/>
          <a:p>
            <a:pPr marL="0" lvl="0" indent="0" algn="ctr">
              <a:lnSpc>
                <a:spcPts val="2195"/>
              </a:lnSpc>
            </a:pPr>
            <a:r>
              <a:rPr lang="en-US" sz="1689" b="1">
                <a:solidFill>
                  <a:srgbClr val="C1FF72"/>
                </a:solidFill>
                <a:latin typeface="Londrina Solid Heavy"/>
                <a:ea typeface="Londrina Solid Heavy"/>
                <a:cs typeface="Londrina Solid Heavy"/>
                <a:sym typeface="Londrina Solid Heavy"/>
              </a:rPr>
              <a:t>Local Led Adaption</a:t>
            </a:r>
          </a:p>
        </p:txBody>
      </p:sp>
      <p:sp>
        <p:nvSpPr>
          <p:cNvPr id="41" name="TextBox 41"/>
          <p:cNvSpPr txBox="1"/>
          <p:nvPr/>
        </p:nvSpPr>
        <p:spPr>
          <a:xfrm>
            <a:off x="4187279" y="8332491"/>
            <a:ext cx="2243081" cy="544331"/>
          </a:xfrm>
          <a:prstGeom prst="rect">
            <a:avLst/>
          </a:prstGeom>
        </p:spPr>
        <p:txBody>
          <a:bodyPr lIns="0" tIns="0" rIns="0" bIns="0" rtlCol="0" anchor="t">
            <a:spAutoFit/>
          </a:bodyPr>
          <a:lstStyle/>
          <a:p>
            <a:pPr marL="0" lvl="0" indent="0" algn="ctr">
              <a:lnSpc>
                <a:spcPts val="2195"/>
              </a:lnSpc>
            </a:pPr>
            <a:r>
              <a:rPr lang="en-US" sz="1689" b="1">
                <a:solidFill>
                  <a:srgbClr val="C1FF72"/>
                </a:solidFill>
                <a:latin typeface="Londrina Solid Heavy"/>
                <a:ea typeface="Londrina Solid Heavy"/>
                <a:cs typeface="Londrina Solid Heavy"/>
                <a:sym typeface="Londrina Solid Heavy"/>
              </a:rPr>
              <a:t>Cleanup Awareness and Campaign</a:t>
            </a:r>
          </a:p>
        </p:txBody>
      </p:sp>
      <p:sp>
        <p:nvSpPr>
          <p:cNvPr id="42" name="TextBox 42"/>
          <p:cNvSpPr txBox="1"/>
          <p:nvPr/>
        </p:nvSpPr>
        <p:spPr>
          <a:xfrm>
            <a:off x="7802775" y="5103035"/>
            <a:ext cx="2243081" cy="270965"/>
          </a:xfrm>
          <a:prstGeom prst="rect">
            <a:avLst/>
          </a:prstGeom>
        </p:spPr>
        <p:txBody>
          <a:bodyPr lIns="0" tIns="0" rIns="0" bIns="0" rtlCol="0" anchor="t">
            <a:spAutoFit/>
          </a:bodyPr>
          <a:lstStyle/>
          <a:p>
            <a:pPr marL="0" lvl="0" indent="0" algn="ctr">
              <a:lnSpc>
                <a:spcPts val="2195"/>
              </a:lnSpc>
            </a:pPr>
            <a:r>
              <a:rPr lang="en-US" sz="1689" b="1">
                <a:solidFill>
                  <a:srgbClr val="C1FF72"/>
                </a:solidFill>
                <a:latin typeface="Londrina Solid Heavy"/>
                <a:ea typeface="Londrina Solid Heavy"/>
                <a:cs typeface="Londrina Solid Heavy"/>
                <a:sym typeface="Londrina Solid Heavy"/>
              </a:rPr>
              <a:t>Tech the Teacher</a:t>
            </a:r>
          </a:p>
        </p:txBody>
      </p:sp>
      <p:sp>
        <p:nvSpPr>
          <p:cNvPr id="43" name="TextBox 43"/>
          <p:cNvSpPr txBox="1"/>
          <p:nvPr/>
        </p:nvSpPr>
        <p:spPr>
          <a:xfrm>
            <a:off x="7802775" y="8332491"/>
            <a:ext cx="2243081" cy="544331"/>
          </a:xfrm>
          <a:prstGeom prst="rect">
            <a:avLst/>
          </a:prstGeom>
        </p:spPr>
        <p:txBody>
          <a:bodyPr lIns="0" tIns="0" rIns="0" bIns="0" rtlCol="0" anchor="t">
            <a:spAutoFit/>
          </a:bodyPr>
          <a:lstStyle/>
          <a:p>
            <a:pPr marL="0" lvl="0" indent="0" algn="ctr">
              <a:lnSpc>
                <a:spcPts val="2195"/>
              </a:lnSpc>
            </a:pPr>
            <a:r>
              <a:rPr lang="en-US" sz="1689" b="1">
                <a:solidFill>
                  <a:srgbClr val="C1FF72"/>
                </a:solidFill>
                <a:latin typeface="Londrina Solid Heavy"/>
                <a:ea typeface="Londrina Solid Heavy"/>
                <a:cs typeface="Londrina Solid Heavy"/>
                <a:sym typeface="Londrina Solid Heavy"/>
              </a:rPr>
              <a:t>Youth in Climate Action Workshop</a:t>
            </a:r>
          </a:p>
        </p:txBody>
      </p:sp>
      <p:sp>
        <p:nvSpPr>
          <p:cNvPr id="44" name="TextBox 44"/>
          <p:cNvSpPr txBox="1"/>
          <p:nvPr/>
        </p:nvSpPr>
        <p:spPr>
          <a:xfrm>
            <a:off x="11418657" y="5103035"/>
            <a:ext cx="2243081" cy="270965"/>
          </a:xfrm>
          <a:prstGeom prst="rect">
            <a:avLst/>
          </a:prstGeom>
        </p:spPr>
        <p:txBody>
          <a:bodyPr lIns="0" tIns="0" rIns="0" bIns="0" rtlCol="0" anchor="t">
            <a:spAutoFit/>
          </a:bodyPr>
          <a:lstStyle/>
          <a:p>
            <a:pPr marL="0" lvl="0" indent="0" algn="ctr">
              <a:lnSpc>
                <a:spcPts val="2195"/>
              </a:lnSpc>
            </a:pPr>
            <a:r>
              <a:rPr lang="en-US" sz="1689" b="1">
                <a:solidFill>
                  <a:srgbClr val="C1FF72"/>
                </a:solidFill>
                <a:latin typeface="Londrina Solid Heavy"/>
                <a:ea typeface="Londrina Solid Heavy"/>
                <a:cs typeface="Londrina Solid Heavy"/>
                <a:sym typeface="Londrina Solid Heavy"/>
              </a:rPr>
              <a:t>Tree Plantation Drives </a:t>
            </a:r>
          </a:p>
        </p:txBody>
      </p:sp>
      <p:sp>
        <p:nvSpPr>
          <p:cNvPr id="45" name="TextBox 45"/>
          <p:cNvSpPr txBox="1"/>
          <p:nvPr/>
        </p:nvSpPr>
        <p:spPr>
          <a:xfrm>
            <a:off x="11418657" y="8332491"/>
            <a:ext cx="2243081" cy="544331"/>
          </a:xfrm>
          <a:prstGeom prst="rect">
            <a:avLst/>
          </a:prstGeom>
        </p:spPr>
        <p:txBody>
          <a:bodyPr lIns="0" tIns="0" rIns="0" bIns="0" rtlCol="0" anchor="t">
            <a:spAutoFit/>
          </a:bodyPr>
          <a:lstStyle/>
          <a:p>
            <a:pPr marL="0" lvl="0" indent="0" algn="ctr">
              <a:lnSpc>
                <a:spcPts val="2195"/>
              </a:lnSpc>
            </a:pPr>
            <a:r>
              <a:rPr lang="en-US" sz="1689" b="1">
                <a:solidFill>
                  <a:srgbClr val="C1FF72"/>
                </a:solidFill>
                <a:latin typeface="Londrina Solid Heavy"/>
                <a:ea typeface="Londrina Solid Heavy"/>
                <a:cs typeface="Londrina Solid Heavy"/>
                <a:sym typeface="Londrina Solid Heavy"/>
              </a:rPr>
              <a:t>Climate Change School Session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1670499">
            <a:off x="10546975" y="1091024"/>
            <a:ext cx="2063588" cy="2081804"/>
          </a:xfrm>
          <a:custGeom>
            <a:avLst/>
            <a:gdLst/>
            <a:ahLst/>
            <a:cxnLst/>
            <a:rect l="l" t="t" r="r" b="b"/>
            <a:pathLst>
              <a:path w="2063588" h="2081804">
                <a:moveTo>
                  <a:pt x="0" y="0"/>
                </a:moveTo>
                <a:lnTo>
                  <a:pt x="2063589" y="0"/>
                </a:lnTo>
                <a:lnTo>
                  <a:pt x="2063589"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3743204" y="3112621"/>
            <a:ext cx="3205892" cy="2569701"/>
            <a:chOff x="0" y="0"/>
            <a:chExt cx="791351" cy="634312"/>
          </a:xfrm>
        </p:grpSpPr>
        <p:sp>
          <p:nvSpPr>
            <p:cNvPr id="10" name="Freeform 10"/>
            <p:cNvSpPr/>
            <p:nvPr/>
          </p:nvSpPr>
          <p:spPr>
            <a:xfrm>
              <a:off x="0" y="0"/>
              <a:ext cx="791351" cy="634312"/>
            </a:xfrm>
            <a:custGeom>
              <a:avLst/>
              <a:gdLst/>
              <a:ahLst/>
              <a:cxnLst/>
              <a:rect l="l" t="t" r="r" b="b"/>
              <a:pathLst>
                <a:path w="791351" h="634312">
                  <a:moveTo>
                    <a:pt x="45883" y="0"/>
                  </a:moveTo>
                  <a:lnTo>
                    <a:pt x="745468" y="0"/>
                  </a:lnTo>
                  <a:cubicBezTo>
                    <a:pt x="757637" y="0"/>
                    <a:pt x="769307" y="4834"/>
                    <a:pt x="777912" y="13439"/>
                  </a:cubicBezTo>
                  <a:cubicBezTo>
                    <a:pt x="786517" y="22044"/>
                    <a:pt x="791351" y="33714"/>
                    <a:pt x="791351" y="45883"/>
                  </a:cubicBezTo>
                  <a:lnTo>
                    <a:pt x="791351" y="588428"/>
                  </a:lnTo>
                  <a:cubicBezTo>
                    <a:pt x="791351" y="600597"/>
                    <a:pt x="786517" y="612268"/>
                    <a:pt x="777912" y="620873"/>
                  </a:cubicBezTo>
                  <a:cubicBezTo>
                    <a:pt x="769307" y="629477"/>
                    <a:pt x="757637" y="634312"/>
                    <a:pt x="745468" y="634312"/>
                  </a:cubicBezTo>
                  <a:lnTo>
                    <a:pt x="45883" y="634312"/>
                  </a:lnTo>
                  <a:cubicBezTo>
                    <a:pt x="33714" y="634312"/>
                    <a:pt x="22044" y="629477"/>
                    <a:pt x="13439" y="620873"/>
                  </a:cubicBezTo>
                  <a:cubicBezTo>
                    <a:pt x="4834" y="612268"/>
                    <a:pt x="0" y="600597"/>
                    <a:pt x="0" y="588428"/>
                  </a:cubicBezTo>
                  <a:lnTo>
                    <a:pt x="0" y="45883"/>
                  </a:lnTo>
                  <a:cubicBezTo>
                    <a:pt x="0" y="33714"/>
                    <a:pt x="4834" y="22044"/>
                    <a:pt x="13439" y="13439"/>
                  </a:cubicBezTo>
                  <a:cubicBezTo>
                    <a:pt x="22044" y="4834"/>
                    <a:pt x="33714" y="0"/>
                    <a:pt x="45883" y="0"/>
                  </a:cubicBezTo>
                  <a:close/>
                </a:path>
              </a:pathLst>
            </a:custGeom>
            <a:blipFill>
              <a:blip r:embed="rId10"/>
              <a:stretch>
                <a:fillRect l="-26537" r="-26537"/>
              </a:stretch>
            </a:blipFill>
            <a:ln w="104775" cap="sq">
              <a:solidFill>
                <a:srgbClr val="0A4232"/>
              </a:solidFill>
              <a:prstDash val="solid"/>
              <a:miter/>
            </a:ln>
          </p:spPr>
        </p:sp>
      </p:grpSp>
      <p:grpSp>
        <p:nvGrpSpPr>
          <p:cNvPr id="11" name="Group 11"/>
          <p:cNvGrpSpPr/>
          <p:nvPr/>
        </p:nvGrpSpPr>
        <p:grpSpPr>
          <a:xfrm>
            <a:off x="3743204" y="6338624"/>
            <a:ext cx="3205892" cy="2569701"/>
            <a:chOff x="0" y="0"/>
            <a:chExt cx="791351" cy="634312"/>
          </a:xfrm>
        </p:grpSpPr>
        <p:sp>
          <p:nvSpPr>
            <p:cNvPr id="12" name="Freeform 12"/>
            <p:cNvSpPr/>
            <p:nvPr/>
          </p:nvSpPr>
          <p:spPr>
            <a:xfrm>
              <a:off x="0" y="0"/>
              <a:ext cx="791351" cy="634312"/>
            </a:xfrm>
            <a:custGeom>
              <a:avLst/>
              <a:gdLst/>
              <a:ahLst/>
              <a:cxnLst/>
              <a:rect l="l" t="t" r="r" b="b"/>
              <a:pathLst>
                <a:path w="791351" h="634312">
                  <a:moveTo>
                    <a:pt x="45883" y="0"/>
                  </a:moveTo>
                  <a:lnTo>
                    <a:pt x="745468" y="0"/>
                  </a:lnTo>
                  <a:cubicBezTo>
                    <a:pt x="757637" y="0"/>
                    <a:pt x="769307" y="4834"/>
                    <a:pt x="777912" y="13439"/>
                  </a:cubicBezTo>
                  <a:cubicBezTo>
                    <a:pt x="786517" y="22044"/>
                    <a:pt x="791351" y="33714"/>
                    <a:pt x="791351" y="45883"/>
                  </a:cubicBezTo>
                  <a:lnTo>
                    <a:pt x="791351" y="588428"/>
                  </a:lnTo>
                  <a:cubicBezTo>
                    <a:pt x="791351" y="600597"/>
                    <a:pt x="786517" y="612268"/>
                    <a:pt x="777912" y="620873"/>
                  </a:cubicBezTo>
                  <a:cubicBezTo>
                    <a:pt x="769307" y="629477"/>
                    <a:pt x="757637" y="634312"/>
                    <a:pt x="745468" y="634312"/>
                  </a:cubicBezTo>
                  <a:lnTo>
                    <a:pt x="45883" y="634312"/>
                  </a:lnTo>
                  <a:cubicBezTo>
                    <a:pt x="33714" y="634312"/>
                    <a:pt x="22044" y="629477"/>
                    <a:pt x="13439" y="620873"/>
                  </a:cubicBezTo>
                  <a:cubicBezTo>
                    <a:pt x="4834" y="612268"/>
                    <a:pt x="0" y="600597"/>
                    <a:pt x="0" y="588428"/>
                  </a:cubicBezTo>
                  <a:lnTo>
                    <a:pt x="0" y="45883"/>
                  </a:lnTo>
                  <a:cubicBezTo>
                    <a:pt x="0" y="33714"/>
                    <a:pt x="4834" y="22044"/>
                    <a:pt x="13439" y="13439"/>
                  </a:cubicBezTo>
                  <a:cubicBezTo>
                    <a:pt x="22044" y="4834"/>
                    <a:pt x="33714" y="0"/>
                    <a:pt x="45883" y="0"/>
                  </a:cubicBezTo>
                  <a:close/>
                </a:path>
              </a:pathLst>
            </a:custGeom>
            <a:blipFill>
              <a:blip r:embed="rId11"/>
              <a:stretch>
                <a:fillRect l="-40934" r="-12139"/>
              </a:stretch>
            </a:blipFill>
            <a:ln w="104775" cap="sq">
              <a:solidFill>
                <a:srgbClr val="0A4232"/>
              </a:solidFill>
              <a:prstDash val="solid"/>
              <a:miter/>
            </a:ln>
          </p:spPr>
        </p:sp>
      </p:grpSp>
      <p:grpSp>
        <p:nvGrpSpPr>
          <p:cNvPr id="13" name="Group 13"/>
          <p:cNvGrpSpPr/>
          <p:nvPr/>
        </p:nvGrpSpPr>
        <p:grpSpPr>
          <a:xfrm>
            <a:off x="7355218" y="3112621"/>
            <a:ext cx="3205892" cy="2569701"/>
            <a:chOff x="0" y="0"/>
            <a:chExt cx="791351" cy="634312"/>
          </a:xfrm>
        </p:grpSpPr>
        <p:sp>
          <p:nvSpPr>
            <p:cNvPr id="14" name="Freeform 14"/>
            <p:cNvSpPr/>
            <p:nvPr/>
          </p:nvSpPr>
          <p:spPr>
            <a:xfrm>
              <a:off x="0" y="0"/>
              <a:ext cx="791351" cy="634312"/>
            </a:xfrm>
            <a:custGeom>
              <a:avLst/>
              <a:gdLst/>
              <a:ahLst/>
              <a:cxnLst/>
              <a:rect l="l" t="t" r="r" b="b"/>
              <a:pathLst>
                <a:path w="791351" h="634312">
                  <a:moveTo>
                    <a:pt x="45883" y="0"/>
                  </a:moveTo>
                  <a:lnTo>
                    <a:pt x="745468" y="0"/>
                  </a:lnTo>
                  <a:cubicBezTo>
                    <a:pt x="757637" y="0"/>
                    <a:pt x="769307" y="4834"/>
                    <a:pt x="777912" y="13439"/>
                  </a:cubicBezTo>
                  <a:cubicBezTo>
                    <a:pt x="786517" y="22044"/>
                    <a:pt x="791351" y="33714"/>
                    <a:pt x="791351" y="45883"/>
                  </a:cubicBezTo>
                  <a:lnTo>
                    <a:pt x="791351" y="588428"/>
                  </a:lnTo>
                  <a:cubicBezTo>
                    <a:pt x="791351" y="600597"/>
                    <a:pt x="786517" y="612268"/>
                    <a:pt x="777912" y="620873"/>
                  </a:cubicBezTo>
                  <a:cubicBezTo>
                    <a:pt x="769307" y="629477"/>
                    <a:pt x="757637" y="634312"/>
                    <a:pt x="745468" y="634312"/>
                  </a:cubicBezTo>
                  <a:lnTo>
                    <a:pt x="45883" y="634312"/>
                  </a:lnTo>
                  <a:cubicBezTo>
                    <a:pt x="33714" y="634312"/>
                    <a:pt x="22044" y="629477"/>
                    <a:pt x="13439" y="620873"/>
                  </a:cubicBezTo>
                  <a:cubicBezTo>
                    <a:pt x="4834" y="612268"/>
                    <a:pt x="0" y="600597"/>
                    <a:pt x="0" y="588428"/>
                  </a:cubicBezTo>
                  <a:lnTo>
                    <a:pt x="0" y="45883"/>
                  </a:lnTo>
                  <a:cubicBezTo>
                    <a:pt x="0" y="33714"/>
                    <a:pt x="4834" y="22044"/>
                    <a:pt x="13439" y="13439"/>
                  </a:cubicBezTo>
                  <a:cubicBezTo>
                    <a:pt x="22044" y="4834"/>
                    <a:pt x="33714" y="0"/>
                    <a:pt x="45883" y="0"/>
                  </a:cubicBezTo>
                  <a:close/>
                </a:path>
              </a:pathLst>
            </a:custGeom>
            <a:blipFill>
              <a:blip r:embed="rId12"/>
              <a:stretch>
                <a:fillRect l="-12743" r="-40331"/>
              </a:stretch>
            </a:blipFill>
            <a:ln w="104775" cap="sq">
              <a:solidFill>
                <a:srgbClr val="0A4232"/>
              </a:solidFill>
              <a:prstDash val="solid"/>
              <a:miter/>
            </a:ln>
          </p:spPr>
        </p:sp>
      </p:grpSp>
      <p:grpSp>
        <p:nvGrpSpPr>
          <p:cNvPr id="15" name="Group 15"/>
          <p:cNvGrpSpPr/>
          <p:nvPr/>
        </p:nvGrpSpPr>
        <p:grpSpPr>
          <a:xfrm>
            <a:off x="10970794" y="3112621"/>
            <a:ext cx="3205892" cy="2569701"/>
            <a:chOff x="0" y="0"/>
            <a:chExt cx="791351" cy="634312"/>
          </a:xfrm>
        </p:grpSpPr>
        <p:sp>
          <p:nvSpPr>
            <p:cNvPr id="16" name="Freeform 16"/>
            <p:cNvSpPr/>
            <p:nvPr/>
          </p:nvSpPr>
          <p:spPr>
            <a:xfrm>
              <a:off x="0" y="0"/>
              <a:ext cx="791351" cy="634312"/>
            </a:xfrm>
            <a:custGeom>
              <a:avLst/>
              <a:gdLst/>
              <a:ahLst/>
              <a:cxnLst/>
              <a:rect l="l" t="t" r="r" b="b"/>
              <a:pathLst>
                <a:path w="791351" h="634312">
                  <a:moveTo>
                    <a:pt x="45883" y="0"/>
                  </a:moveTo>
                  <a:lnTo>
                    <a:pt x="745468" y="0"/>
                  </a:lnTo>
                  <a:cubicBezTo>
                    <a:pt x="757637" y="0"/>
                    <a:pt x="769307" y="4834"/>
                    <a:pt x="777912" y="13439"/>
                  </a:cubicBezTo>
                  <a:cubicBezTo>
                    <a:pt x="786517" y="22044"/>
                    <a:pt x="791351" y="33714"/>
                    <a:pt x="791351" y="45883"/>
                  </a:cubicBezTo>
                  <a:lnTo>
                    <a:pt x="791351" y="588428"/>
                  </a:lnTo>
                  <a:cubicBezTo>
                    <a:pt x="791351" y="600597"/>
                    <a:pt x="786517" y="612268"/>
                    <a:pt x="777912" y="620873"/>
                  </a:cubicBezTo>
                  <a:cubicBezTo>
                    <a:pt x="769307" y="629477"/>
                    <a:pt x="757637" y="634312"/>
                    <a:pt x="745468" y="634312"/>
                  </a:cubicBezTo>
                  <a:lnTo>
                    <a:pt x="45883" y="634312"/>
                  </a:lnTo>
                  <a:cubicBezTo>
                    <a:pt x="33714" y="634312"/>
                    <a:pt x="22044" y="629477"/>
                    <a:pt x="13439" y="620873"/>
                  </a:cubicBezTo>
                  <a:cubicBezTo>
                    <a:pt x="4834" y="612268"/>
                    <a:pt x="0" y="600597"/>
                    <a:pt x="0" y="588428"/>
                  </a:cubicBezTo>
                  <a:lnTo>
                    <a:pt x="0" y="45883"/>
                  </a:lnTo>
                  <a:cubicBezTo>
                    <a:pt x="0" y="33714"/>
                    <a:pt x="4834" y="22044"/>
                    <a:pt x="13439" y="13439"/>
                  </a:cubicBezTo>
                  <a:cubicBezTo>
                    <a:pt x="22044" y="4834"/>
                    <a:pt x="33714" y="0"/>
                    <a:pt x="45883" y="0"/>
                  </a:cubicBezTo>
                  <a:close/>
                </a:path>
              </a:pathLst>
            </a:custGeom>
            <a:blipFill>
              <a:blip r:embed="rId13"/>
              <a:stretch>
                <a:fillRect l="-60466" t="-6102"/>
              </a:stretch>
            </a:blipFill>
            <a:ln w="104775" cap="sq">
              <a:solidFill>
                <a:srgbClr val="0A4232"/>
              </a:solidFill>
              <a:prstDash val="solid"/>
              <a:miter/>
            </a:ln>
          </p:spPr>
        </p:sp>
      </p:grpSp>
      <p:grpSp>
        <p:nvGrpSpPr>
          <p:cNvPr id="17" name="Group 17"/>
          <p:cNvGrpSpPr/>
          <p:nvPr/>
        </p:nvGrpSpPr>
        <p:grpSpPr>
          <a:xfrm>
            <a:off x="7355218" y="6338624"/>
            <a:ext cx="3205892" cy="2569701"/>
            <a:chOff x="0" y="0"/>
            <a:chExt cx="791351" cy="634312"/>
          </a:xfrm>
        </p:grpSpPr>
        <p:sp>
          <p:nvSpPr>
            <p:cNvPr id="18" name="Freeform 18"/>
            <p:cNvSpPr/>
            <p:nvPr/>
          </p:nvSpPr>
          <p:spPr>
            <a:xfrm>
              <a:off x="0" y="0"/>
              <a:ext cx="791351" cy="634312"/>
            </a:xfrm>
            <a:custGeom>
              <a:avLst/>
              <a:gdLst/>
              <a:ahLst/>
              <a:cxnLst/>
              <a:rect l="l" t="t" r="r" b="b"/>
              <a:pathLst>
                <a:path w="791351" h="634312">
                  <a:moveTo>
                    <a:pt x="45883" y="0"/>
                  </a:moveTo>
                  <a:lnTo>
                    <a:pt x="745468" y="0"/>
                  </a:lnTo>
                  <a:cubicBezTo>
                    <a:pt x="757637" y="0"/>
                    <a:pt x="769307" y="4834"/>
                    <a:pt x="777912" y="13439"/>
                  </a:cubicBezTo>
                  <a:cubicBezTo>
                    <a:pt x="786517" y="22044"/>
                    <a:pt x="791351" y="33714"/>
                    <a:pt x="791351" y="45883"/>
                  </a:cubicBezTo>
                  <a:lnTo>
                    <a:pt x="791351" y="588428"/>
                  </a:lnTo>
                  <a:cubicBezTo>
                    <a:pt x="791351" y="600597"/>
                    <a:pt x="786517" y="612268"/>
                    <a:pt x="777912" y="620873"/>
                  </a:cubicBezTo>
                  <a:cubicBezTo>
                    <a:pt x="769307" y="629477"/>
                    <a:pt x="757637" y="634312"/>
                    <a:pt x="745468" y="634312"/>
                  </a:cubicBezTo>
                  <a:lnTo>
                    <a:pt x="45883" y="634312"/>
                  </a:lnTo>
                  <a:cubicBezTo>
                    <a:pt x="33714" y="634312"/>
                    <a:pt x="22044" y="629477"/>
                    <a:pt x="13439" y="620873"/>
                  </a:cubicBezTo>
                  <a:cubicBezTo>
                    <a:pt x="4834" y="612268"/>
                    <a:pt x="0" y="600597"/>
                    <a:pt x="0" y="588428"/>
                  </a:cubicBezTo>
                  <a:lnTo>
                    <a:pt x="0" y="45883"/>
                  </a:lnTo>
                  <a:cubicBezTo>
                    <a:pt x="0" y="33714"/>
                    <a:pt x="4834" y="22044"/>
                    <a:pt x="13439" y="13439"/>
                  </a:cubicBezTo>
                  <a:cubicBezTo>
                    <a:pt x="22044" y="4834"/>
                    <a:pt x="33714" y="0"/>
                    <a:pt x="45883" y="0"/>
                  </a:cubicBezTo>
                  <a:close/>
                </a:path>
              </a:pathLst>
            </a:custGeom>
            <a:blipFill>
              <a:blip r:embed="rId14"/>
              <a:stretch>
                <a:fillRect l="-26537" r="-26537"/>
              </a:stretch>
            </a:blipFill>
            <a:ln w="104775" cap="sq">
              <a:solidFill>
                <a:srgbClr val="0A4232"/>
              </a:solidFill>
              <a:prstDash val="solid"/>
              <a:miter/>
            </a:ln>
          </p:spPr>
        </p:sp>
      </p:grpSp>
      <p:grpSp>
        <p:nvGrpSpPr>
          <p:cNvPr id="19" name="Group 19"/>
          <p:cNvGrpSpPr/>
          <p:nvPr/>
        </p:nvGrpSpPr>
        <p:grpSpPr>
          <a:xfrm>
            <a:off x="10970794" y="6338624"/>
            <a:ext cx="3205892" cy="2569701"/>
            <a:chOff x="0" y="0"/>
            <a:chExt cx="791351" cy="634312"/>
          </a:xfrm>
        </p:grpSpPr>
        <p:sp>
          <p:nvSpPr>
            <p:cNvPr id="20" name="Freeform 20"/>
            <p:cNvSpPr/>
            <p:nvPr/>
          </p:nvSpPr>
          <p:spPr>
            <a:xfrm>
              <a:off x="0" y="0"/>
              <a:ext cx="791351" cy="634312"/>
            </a:xfrm>
            <a:custGeom>
              <a:avLst/>
              <a:gdLst/>
              <a:ahLst/>
              <a:cxnLst/>
              <a:rect l="l" t="t" r="r" b="b"/>
              <a:pathLst>
                <a:path w="791351" h="634312">
                  <a:moveTo>
                    <a:pt x="45883" y="0"/>
                  </a:moveTo>
                  <a:lnTo>
                    <a:pt x="745468" y="0"/>
                  </a:lnTo>
                  <a:cubicBezTo>
                    <a:pt x="757637" y="0"/>
                    <a:pt x="769307" y="4834"/>
                    <a:pt x="777912" y="13439"/>
                  </a:cubicBezTo>
                  <a:cubicBezTo>
                    <a:pt x="786517" y="22044"/>
                    <a:pt x="791351" y="33714"/>
                    <a:pt x="791351" y="45883"/>
                  </a:cubicBezTo>
                  <a:lnTo>
                    <a:pt x="791351" y="588428"/>
                  </a:lnTo>
                  <a:cubicBezTo>
                    <a:pt x="791351" y="600597"/>
                    <a:pt x="786517" y="612268"/>
                    <a:pt x="777912" y="620873"/>
                  </a:cubicBezTo>
                  <a:cubicBezTo>
                    <a:pt x="769307" y="629477"/>
                    <a:pt x="757637" y="634312"/>
                    <a:pt x="745468" y="634312"/>
                  </a:cubicBezTo>
                  <a:lnTo>
                    <a:pt x="45883" y="634312"/>
                  </a:lnTo>
                  <a:cubicBezTo>
                    <a:pt x="33714" y="634312"/>
                    <a:pt x="22044" y="629477"/>
                    <a:pt x="13439" y="620873"/>
                  </a:cubicBezTo>
                  <a:cubicBezTo>
                    <a:pt x="4834" y="612268"/>
                    <a:pt x="0" y="600597"/>
                    <a:pt x="0" y="588428"/>
                  </a:cubicBezTo>
                  <a:lnTo>
                    <a:pt x="0" y="45883"/>
                  </a:lnTo>
                  <a:cubicBezTo>
                    <a:pt x="0" y="33714"/>
                    <a:pt x="4834" y="22044"/>
                    <a:pt x="13439" y="13439"/>
                  </a:cubicBezTo>
                  <a:cubicBezTo>
                    <a:pt x="22044" y="4834"/>
                    <a:pt x="33714" y="0"/>
                    <a:pt x="45883" y="0"/>
                  </a:cubicBezTo>
                  <a:close/>
                </a:path>
              </a:pathLst>
            </a:custGeom>
            <a:blipFill>
              <a:blip r:embed="rId15"/>
              <a:stretch>
                <a:fillRect l="-31170" r="-31170"/>
              </a:stretch>
            </a:blipFill>
            <a:ln w="104775" cap="sq">
              <a:solidFill>
                <a:srgbClr val="0A4232"/>
              </a:solidFill>
              <a:prstDash val="solid"/>
              <a:miter/>
            </a:ln>
          </p:spPr>
        </p:sp>
      </p:grpSp>
      <p:grpSp>
        <p:nvGrpSpPr>
          <p:cNvPr id="21" name="Group 21"/>
          <p:cNvGrpSpPr/>
          <p:nvPr/>
        </p:nvGrpSpPr>
        <p:grpSpPr>
          <a:xfrm>
            <a:off x="3743204" y="5086684"/>
            <a:ext cx="3202885" cy="722008"/>
            <a:chOff x="0" y="0"/>
            <a:chExt cx="1199920" cy="270491"/>
          </a:xfrm>
        </p:grpSpPr>
        <p:sp>
          <p:nvSpPr>
            <p:cNvPr id="22" name="Freeform 22"/>
            <p:cNvSpPr/>
            <p:nvPr/>
          </p:nvSpPr>
          <p:spPr>
            <a:xfrm>
              <a:off x="0" y="0"/>
              <a:ext cx="1199920" cy="270491"/>
            </a:xfrm>
            <a:custGeom>
              <a:avLst/>
              <a:gdLst/>
              <a:ahLst/>
              <a:cxnLst/>
              <a:rect l="l" t="t" r="r" b="b"/>
              <a:pathLst>
                <a:path w="1199920" h="270491">
                  <a:moveTo>
                    <a:pt x="45926" y="0"/>
                  </a:moveTo>
                  <a:lnTo>
                    <a:pt x="1153993" y="0"/>
                  </a:lnTo>
                  <a:cubicBezTo>
                    <a:pt x="1179358" y="0"/>
                    <a:pt x="1199920" y="20562"/>
                    <a:pt x="1199920" y="45926"/>
                  </a:cubicBezTo>
                  <a:lnTo>
                    <a:pt x="1199920" y="224565"/>
                  </a:lnTo>
                  <a:cubicBezTo>
                    <a:pt x="1199920" y="249929"/>
                    <a:pt x="1179358" y="270491"/>
                    <a:pt x="1153993" y="270491"/>
                  </a:cubicBezTo>
                  <a:lnTo>
                    <a:pt x="45926" y="270491"/>
                  </a:lnTo>
                  <a:cubicBezTo>
                    <a:pt x="20562" y="270491"/>
                    <a:pt x="0" y="249929"/>
                    <a:pt x="0" y="224565"/>
                  </a:cubicBezTo>
                  <a:lnTo>
                    <a:pt x="0" y="45926"/>
                  </a:lnTo>
                  <a:cubicBezTo>
                    <a:pt x="0" y="20562"/>
                    <a:pt x="20562" y="0"/>
                    <a:pt x="45926" y="0"/>
                  </a:cubicBezTo>
                  <a:close/>
                </a:path>
              </a:pathLst>
            </a:custGeom>
            <a:solidFill>
              <a:srgbClr val="0A4232"/>
            </a:solidFill>
          </p:spPr>
        </p:sp>
        <p:sp>
          <p:nvSpPr>
            <p:cNvPr id="23" name="TextBox 23"/>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24" name="Group 24"/>
          <p:cNvGrpSpPr/>
          <p:nvPr/>
        </p:nvGrpSpPr>
        <p:grpSpPr>
          <a:xfrm>
            <a:off x="3743204" y="8312686"/>
            <a:ext cx="3202885" cy="722008"/>
            <a:chOff x="0" y="0"/>
            <a:chExt cx="1199920" cy="270491"/>
          </a:xfrm>
        </p:grpSpPr>
        <p:sp>
          <p:nvSpPr>
            <p:cNvPr id="25" name="Freeform 25"/>
            <p:cNvSpPr/>
            <p:nvPr/>
          </p:nvSpPr>
          <p:spPr>
            <a:xfrm>
              <a:off x="0" y="0"/>
              <a:ext cx="1199920" cy="270491"/>
            </a:xfrm>
            <a:custGeom>
              <a:avLst/>
              <a:gdLst/>
              <a:ahLst/>
              <a:cxnLst/>
              <a:rect l="l" t="t" r="r" b="b"/>
              <a:pathLst>
                <a:path w="1199920" h="270491">
                  <a:moveTo>
                    <a:pt x="45926" y="0"/>
                  </a:moveTo>
                  <a:lnTo>
                    <a:pt x="1153993" y="0"/>
                  </a:lnTo>
                  <a:cubicBezTo>
                    <a:pt x="1179358" y="0"/>
                    <a:pt x="1199920" y="20562"/>
                    <a:pt x="1199920" y="45926"/>
                  </a:cubicBezTo>
                  <a:lnTo>
                    <a:pt x="1199920" y="224565"/>
                  </a:lnTo>
                  <a:cubicBezTo>
                    <a:pt x="1199920" y="249929"/>
                    <a:pt x="1179358" y="270491"/>
                    <a:pt x="1153993" y="270491"/>
                  </a:cubicBezTo>
                  <a:lnTo>
                    <a:pt x="45926" y="270491"/>
                  </a:lnTo>
                  <a:cubicBezTo>
                    <a:pt x="20562" y="270491"/>
                    <a:pt x="0" y="249929"/>
                    <a:pt x="0" y="224565"/>
                  </a:cubicBezTo>
                  <a:lnTo>
                    <a:pt x="0" y="45926"/>
                  </a:lnTo>
                  <a:cubicBezTo>
                    <a:pt x="0" y="20562"/>
                    <a:pt x="20562" y="0"/>
                    <a:pt x="45926" y="0"/>
                  </a:cubicBezTo>
                  <a:close/>
                </a:path>
              </a:pathLst>
            </a:custGeom>
            <a:solidFill>
              <a:srgbClr val="0A4232"/>
            </a:solidFill>
          </p:spPr>
        </p:sp>
        <p:sp>
          <p:nvSpPr>
            <p:cNvPr id="26" name="TextBox 26"/>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27" name="Group 27"/>
          <p:cNvGrpSpPr/>
          <p:nvPr/>
        </p:nvGrpSpPr>
        <p:grpSpPr>
          <a:xfrm>
            <a:off x="7355218" y="5086684"/>
            <a:ext cx="3202885" cy="722008"/>
            <a:chOff x="0" y="0"/>
            <a:chExt cx="1199920" cy="270491"/>
          </a:xfrm>
        </p:grpSpPr>
        <p:sp>
          <p:nvSpPr>
            <p:cNvPr id="28" name="Freeform 28"/>
            <p:cNvSpPr/>
            <p:nvPr/>
          </p:nvSpPr>
          <p:spPr>
            <a:xfrm>
              <a:off x="0" y="0"/>
              <a:ext cx="1199920" cy="270491"/>
            </a:xfrm>
            <a:custGeom>
              <a:avLst/>
              <a:gdLst/>
              <a:ahLst/>
              <a:cxnLst/>
              <a:rect l="l" t="t" r="r" b="b"/>
              <a:pathLst>
                <a:path w="1199920" h="270491">
                  <a:moveTo>
                    <a:pt x="45926" y="0"/>
                  </a:moveTo>
                  <a:lnTo>
                    <a:pt x="1153993" y="0"/>
                  </a:lnTo>
                  <a:cubicBezTo>
                    <a:pt x="1179358" y="0"/>
                    <a:pt x="1199920" y="20562"/>
                    <a:pt x="1199920" y="45926"/>
                  </a:cubicBezTo>
                  <a:lnTo>
                    <a:pt x="1199920" y="224565"/>
                  </a:lnTo>
                  <a:cubicBezTo>
                    <a:pt x="1199920" y="249929"/>
                    <a:pt x="1179358" y="270491"/>
                    <a:pt x="1153993" y="270491"/>
                  </a:cubicBezTo>
                  <a:lnTo>
                    <a:pt x="45926" y="270491"/>
                  </a:lnTo>
                  <a:cubicBezTo>
                    <a:pt x="20562" y="270491"/>
                    <a:pt x="0" y="249929"/>
                    <a:pt x="0" y="224565"/>
                  </a:cubicBezTo>
                  <a:lnTo>
                    <a:pt x="0" y="45926"/>
                  </a:lnTo>
                  <a:cubicBezTo>
                    <a:pt x="0" y="20562"/>
                    <a:pt x="20562" y="0"/>
                    <a:pt x="45926" y="0"/>
                  </a:cubicBezTo>
                  <a:close/>
                </a:path>
              </a:pathLst>
            </a:custGeom>
            <a:solidFill>
              <a:srgbClr val="0A4232"/>
            </a:solidFill>
          </p:spPr>
        </p:sp>
        <p:sp>
          <p:nvSpPr>
            <p:cNvPr id="29" name="TextBox 29"/>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0" name="Group 30"/>
          <p:cNvGrpSpPr/>
          <p:nvPr/>
        </p:nvGrpSpPr>
        <p:grpSpPr>
          <a:xfrm>
            <a:off x="10970794" y="5086684"/>
            <a:ext cx="3202885" cy="722008"/>
            <a:chOff x="0" y="0"/>
            <a:chExt cx="1199920" cy="270491"/>
          </a:xfrm>
        </p:grpSpPr>
        <p:sp>
          <p:nvSpPr>
            <p:cNvPr id="31" name="Freeform 31"/>
            <p:cNvSpPr/>
            <p:nvPr/>
          </p:nvSpPr>
          <p:spPr>
            <a:xfrm>
              <a:off x="0" y="0"/>
              <a:ext cx="1199920" cy="270491"/>
            </a:xfrm>
            <a:custGeom>
              <a:avLst/>
              <a:gdLst/>
              <a:ahLst/>
              <a:cxnLst/>
              <a:rect l="l" t="t" r="r" b="b"/>
              <a:pathLst>
                <a:path w="1199920" h="270491">
                  <a:moveTo>
                    <a:pt x="45926" y="0"/>
                  </a:moveTo>
                  <a:lnTo>
                    <a:pt x="1153993" y="0"/>
                  </a:lnTo>
                  <a:cubicBezTo>
                    <a:pt x="1179358" y="0"/>
                    <a:pt x="1199920" y="20562"/>
                    <a:pt x="1199920" y="45926"/>
                  </a:cubicBezTo>
                  <a:lnTo>
                    <a:pt x="1199920" y="224565"/>
                  </a:lnTo>
                  <a:cubicBezTo>
                    <a:pt x="1199920" y="249929"/>
                    <a:pt x="1179358" y="270491"/>
                    <a:pt x="1153993" y="270491"/>
                  </a:cubicBezTo>
                  <a:lnTo>
                    <a:pt x="45926" y="270491"/>
                  </a:lnTo>
                  <a:cubicBezTo>
                    <a:pt x="20562" y="270491"/>
                    <a:pt x="0" y="249929"/>
                    <a:pt x="0" y="224565"/>
                  </a:cubicBezTo>
                  <a:lnTo>
                    <a:pt x="0" y="45926"/>
                  </a:lnTo>
                  <a:cubicBezTo>
                    <a:pt x="0" y="20562"/>
                    <a:pt x="20562" y="0"/>
                    <a:pt x="45926" y="0"/>
                  </a:cubicBezTo>
                  <a:close/>
                </a:path>
              </a:pathLst>
            </a:custGeom>
            <a:solidFill>
              <a:srgbClr val="0A4232"/>
            </a:solidFill>
          </p:spPr>
        </p:sp>
        <p:sp>
          <p:nvSpPr>
            <p:cNvPr id="32" name="TextBox 32"/>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3" name="Group 33"/>
          <p:cNvGrpSpPr/>
          <p:nvPr/>
        </p:nvGrpSpPr>
        <p:grpSpPr>
          <a:xfrm>
            <a:off x="7355218" y="8312686"/>
            <a:ext cx="3202885" cy="722008"/>
            <a:chOff x="0" y="0"/>
            <a:chExt cx="1199920" cy="270491"/>
          </a:xfrm>
        </p:grpSpPr>
        <p:sp>
          <p:nvSpPr>
            <p:cNvPr id="34" name="Freeform 34"/>
            <p:cNvSpPr/>
            <p:nvPr/>
          </p:nvSpPr>
          <p:spPr>
            <a:xfrm>
              <a:off x="0" y="0"/>
              <a:ext cx="1199920" cy="270491"/>
            </a:xfrm>
            <a:custGeom>
              <a:avLst/>
              <a:gdLst/>
              <a:ahLst/>
              <a:cxnLst/>
              <a:rect l="l" t="t" r="r" b="b"/>
              <a:pathLst>
                <a:path w="1199920" h="270491">
                  <a:moveTo>
                    <a:pt x="45926" y="0"/>
                  </a:moveTo>
                  <a:lnTo>
                    <a:pt x="1153993" y="0"/>
                  </a:lnTo>
                  <a:cubicBezTo>
                    <a:pt x="1179358" y="0"/>
                    <a:pt x="1199920" y="20562"/>
                    <a:pt x="1199920" y="45926"/>
                  </a:cubicBezTo>
                  <a:lnTo>
                    <a:pt x="1199920" y="224565"/>
                  </a:lnTo>
                  <a:cubicBezTo>
                    <a:pt x="1199920" y="249929"/>
                    <a:pt x="1179358" y="270491"/>
                    <a:pt x="1153993" y="270491"/>
                  </a:cubicBezTo>
                  <a:lnTo>
                    <a:pt x="45926" y="270491"/>
                  </a:lnTo>
                  <a:cubicBezTo>
                    <a:pt x="20562" y="270491"/>
                    <a:pt x="0" y="249929"/>
                    <a:pt x="0" y="224565"/>
                  </a:cubicBezTo>
                  <a:lnTo>
                    <a:pt x="0" y="45926"/>
                  </a:lnTo>
                  <a:cubicBezTo>
                    <a:pt x="0" y="20562"/>
                    <a:pt x="20562" y="0"/>
                    <a:pt x="45926" y="0"/>
                  </a:cubicBezTo>
                  <a:close/>
                </a:path>
              </a:pathLst>
            </a:custGeom>
            <a:solidFill>
              <a:srgbClr val="0A4232"/>
            </a:solidFill>
          </p:spPr>
        </p:sp>
        <p:sp>
          <p:nvSpPr>
            <p:cNvPr id="35" name="TextBox 35"/>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6" name="Group 36"/>
          <p:cNvGrpSpPr/>
          <p:nvPr/>
        </p:nvGrpSpPr>
        <p:grpSpPr>
          <a:xfrm>
            <a:off x="10970794" y="8312686"/>
            <a:ext cx="3202885" cy="722008"/>
            <a:chOff x="0" y="0"/>
            <a:chExt cx="1199920" cy="270491"/>
          </a:xfrm>
        </p:grpSpPr>
        <p:sp>
          <p:nvSpPr>
            <p:cNvPr id="37" name="Freeform 37"/>
            <p:cNvSpPr/>
            <p:nvPr/>
          </p:nvSpPr>
          <p:spPr>
            <a:xfrm>
              <a:off x="0" y="0"/>
              <a:ext cx="1199920" cy="270491"/>
            </a:xfrm>
            <a:custGeom>
              <a:avLst/>
              <a:gdLst/>
              <a:ahLst/>
              <a:cxnLst/>
              <a:rect l="l" t="t" r="r" b="b"/>
              <a:pathLst>
                <a:path w="1199920" h="270491">
                  <a:moveTo>
                    <a:pt x="45926" y="0"/>
                  </a:moveTo>
                  <a:lnTo>
                    <a:pt x="1153993" y="0"/>
                  </a:lnTo>
                  <a:cubicBezTo>
                    <a:pt x="1179358" y="0"/>
                    <a:pt x="1199920" y="20562"/>
                    <a:pt x="1199920" y="45926"/>
                  </a:cubicBezTo>
                  <a:lnTo>
                    <a:pt x="1199920" y="224565"/>
                  </a:lnTo>
                  <a:cubicBezTo>
                    <a:pt x="1199920" y="249929"/>
                    <a:pt x="1179358" y="270491"/>
                    <a:pt x="1153993" y="270491"/>
                  </a:cubicBezTo>
                  <a:lnTo>
                    <a:pt x="45926" y="270491"/>
                  </a:lnTo>
                  <a:cubicBezTo>
                    <a:pt x="20562" y="270491"/>
                    <a:pt x="0" y="249929"/>
                    <a:pt x="0" y="224565"/>
                  </a:cubicBezTo>
                  <a:lnTo>
                    <a:pt x="0" y="45926"/>
                  </a:lnTo>
                  <a:cubicBezTo>
                    <a:pt x="0" y="20562"/>
                    <a:pt x="20562" y="0"/>
                    <a:pt x="45926" y="0"/>
                  </a:cubicBezTo>
                  <a:close/>
                </a:path>
              </a:pathLst>
            </a:custGeom>
            <a:solidFill>
              <a:srgbClr val="0A4232"/>
            </a:solidFill>
          </p:spPr>
        </p:sp>
        <p:sp>
          <p:nvSpPr>
            <p:cNvPr id="38" name="TextBox 38"/>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sp>
        <p:nvSpPr>
          <p:cNvPr id="39" name="TextBox 39"/>
          <p:cNvSpPr txBox="1"/>
          <p:nvPr/>
        </p:nvSpPr>
        <p:spPr>
          <a:xfrm>
            <a:off x="6031862" y="1374979"/>
            <a:ext cx="6268206" cy="973150"/>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CLIMATE ACTION</a:t>
            </a:r>
          </a:p>
        </p:txBody>
      </p:sp>
      <p:sp>
        <p:nvSpPr>
          <p:cNvPr id="40" name="TextBox 40"/>
          <p:cNvSpPr txBox="1"/>
          <p:nvPr/>
        </p:nvSpPr>
        <p:spPr>
          <a:xfrm>
            <a:off x="4224306" y="5194003"/>
            <a:ext cx="2240682" cy="270696"/>
          </a:xfrm>
          <a:prstGeom prst="rect">
            <a:avLst/>
          </a:prstGeom>
        </p:spPr>
        <p:txBody>
          <a:bodyPr lIns="0" tIns="0" rIns="0" bIns="0" rtlCol="0" anchor="t">
            <a:spAutoFit/>
          </a:bodyPr>
          <a:lstStyle/>
          <a:p>
            <a:pPr marL="0" lvl="0" indent="0" algn="ctr">
              <a:lnSpc>
                <a:spcPts val="2193"/>
              </a:lnSpc>
            </a:pPr>
            <a:r>
              <a:rPr lang="en-US" sz="1687" b="1">
                <a:solidFill>
                  <a:srgbClr val="C1FF72"/>
                </a:solidFill>
                <a:latin typeface="Londrina Solid Heavy"/>
                <a:ea typeface="Londrina Solid Heavy"/>
                <a:cs typeface="Londrina Solid Heavy"/>
                <a:sym typeface="Londrina Solid Heavy"/>
              </a:rPr>
              <a:t>Plastic Market </a:t>
            </a:r>
          </a:p>
        </p:txBody>
      </p:sp>
      <p:sp>
        <p:nvSpPr>
          <p:cNvPr id="41" name="TextBox 41"/>
          <p:cNvSpPr txBox="1"/>
          <p:nvPr/>
        </p:nvSpPr>
        <p:spPr>
          <a:xfrm>
            <a:off x="4224306" y="8420005"/>
            <a:ext cx="2240682" cy="270744"/>
          </a:xfrm>
          <a:prstGeom prst="rect">
            <a:avLst/>
          </a:prstGeom>
        </p:spPr>
        <p:txBody>
          <a:bodyPr lIns="0" tIns="0" rIns="0" bIns="0" rtlCol="0" anchor="t">
            <a:spAutoFit/>
          </a:bodyPr>
          <a:lstStyle/>
          <a:p>
            <a:pPr marL="0" lvl="0" indent="0" algn="ctr">
              <a:lnSpc>
                <a:spcPts val="2193"/>
              </a:lnSpc>
            </a:pPr>
            <a:r>
              <a:rPr lang="en-US" sz="1687" b="1">
                <a:solidFill>
                  <a:srgbClr val="C1FF72"/>
                </a:solidFill>
                <a:latin typeface="Londrina Solid Heavy"/>
                <a:ea typeface="Londrina Solid Heavy"/>
                <a:cs typeface="Londrina Solid Heavy"/>
                <a:sym typeface="Londrina Solid Heavy"/>
              </a:rPr>
              <a:t>Climate Club</a:t>
            </a:r>
          </a:p>
        </p:txBody>
      </p:sp>
      <p:sp>
        <p:nvSpPr>
          <p:cNvPr id="42" name="TextBox 42"/>
          <p:cNvSpPr txBox="1"/>
          <p:nvPr/>
        </p:nvSpPr>
        <p:spPr>
          <a:xfrm>
            <a:off x="7836320" y="5194003"/>
            <a:ext cx="2240682" cy="270696"/>
          </a:xfrm>
          <a:prstGeom prst="rect">
            <a:avLst/>
          </a:prstGeom>
        </p:spPr>
        <p:txBody>
          <a:bodyPr lIns="0" tIns="0" rIns="0" bIns="0" rtlCol="0" anchor="t">
            <a:spAutoFit/>
          </a:bodyPr>
          <a:lstStyle/>
          <a:p>
            <a:pPr marL="0" lvl="0" indent="0" algn="ctr">
              <a:lnSpc>
                <a:spcPts val="2193"/>
              </a:lnSpc>
            </a:pPr>
            <a:r>
              <a:rPr lang="en-US" sz="1687" b="1">
                <a:solidFill>
                  <a:srgbClr val="C1FF72"/>
                </a:solidFill>
                <a:latin typeface="Londrina Solid Heavy"/>
                <a:ea typeface="Londrina Solid Heavy"/>
                <a:cs typeface="Londrina Solid Heavy"/>
                <a:sym typeface="Londrina Solid Heavy"/>
              </a:rPr>
              <a:t>Eco-friendly Tourism</a:t>
            </a:r>
          </a:p>
        </p:txBody>
      </p:sp>
      <p:sp>
        <p:nvSpPr>
          <p:cNvPr id="43" name="TextBox 43"/>
          <p:cNvSpPr txBox="1"/>
          <p:nvPr/>
        </p:nvSpPr>
        <p:spPr>
          <a:xfrm>
            <a:off x="11451895" y="5194003"/>
            <a:ext cx="2240682" cy="270744"/>
          </a:xfrm>
          <a:prstGeom prst="rect">
            <a:avLst/>
          </a:prstGeom>
        </p:spPr>
        <p:txBody>
          <a:bodyPr lIns="0" tIns="0" rIns="0" bIns="0" rtlCol="0" anchor="t">
            <a:spAutoFit/>
          </a:bodyPr>
          <a:lstStyle/>
          <a:p>
            <a:pPr marL="0" lvl="0" indent="0" algn="ctr">
              <a:lnSpc>
                <a:spcPts val="2193"/>
              </a:lnSpc>
            </a:pPr>
            <a:r>
              <a:rPr lang="en-US" sz="1687" b="1">
                <a:solidFill>
                  <a:srgbClr val="C1FF72"/>
                </a:solidFill>
                <a:latin typeface="Londrina Solid Heavy"/>
                <a:ea typeface="Londrina Solid Heavy"/>
                <a:cs typeface="Londrina Solid Heavy"/>
                <a:sym typeface="Londrina Solid Heavy"/>
              </a:rPr>
              <a:t>Promoting Cycling</a:t>
            </a:r>
          </a:p>
        </p:txBody>
      </p:sp>
      <p:sp>
        <p:nvSpPr>
          <p:cNvPr id="44" name="TextBox 44"/>
          <p:cNvSpPr txBox="1"/>
          <p:nvPr/>
        </p:nvSpPr>
        <p:spPr>
          <a:xfrm>
            <a:off x="7836320" y="8420005"/>
            <a:ext cx="2240682" cy="270696"/>
          </a:xfrm>
          <a:prstGeom prst="rect">
            <a:avLst/>
          </a:prstGeom>
        </p:spPr>
        <p:txBody>
          <a:bodyPr lIns="0" tIns="0" rIns="0" bIns="0" rtlCol="0" anchor="t">
            <a:spAutoFit/>
          </a:bodyPr>
          <a:lstStyle/>
          <a:p>
            <a:pPr marL="0" lvl="0" indent="0" algn="ctr">
              <a:lnSpc>
                <a:spcPts val="2193"/>
              </a:lnSpc>
            </a:pPr>
            <a:r>
              <a:rPr lang="en-US" sz="1687" b="1">
                <a:solidFill>
                  <a:srgbClr val="C1FF72"/>
                </a:solidFill>
                <a:latin typeface="Londrina Solid Heavy"/>
                <a:ea typeface="Londrina Solid Heavy"/>
                <a:cs typeface="Londrina Solid Heavy"/>
                <a:sym typeface="Londrina Solid Heavy"/>
              </a:rPr>
              <a:t>Children's Climate Summit </a:t>
            </a:r>
          </a:p>
        </p:txBody>
      </p:sp>
      <p:sp>
        <p:nvSpPr>
          <p:cNvPr id="45" name="TextBox 45"/>
          <p:cNvSpPr txBox="1"/>
          <p:nvPr/>
        </p:nvSpPr>
        <p:spPr>
          <a:xfrm>
            <a:off x="11451895" y="8420005"/>
            <a:ext cx="2240682" cy="543866"/>
          </a:xfrm>
          <a:prstGeom prst="rect">
            <a:avLst/>
          </a:prstGeom>
        </p:spPr>
        <p:txBody>
          <a:bodyPr lIns="0" tIns="0" rIns="0" bIns="0" rtlCol="0" anchor="t">
            <a:spAutoFit/>
          </a:bodyPr>
          <a:lstStyle/>
          <a:p>
            <a:pPr marL="0" lvl="0" indent="0" algn="ctr">
              <a:lnSpc>
                <a:spcPts val="2193"/>
              </a:lnSpc>
            </a:pPr>
            <a:r>
              <a:rPr lang="en-US" sz="1687" b="1">
                <a:solidFill>
                  <a:srgbClr val="C1FF72"/>
                </a:solidFill>
                <a:latin typeface="Londrina Solid Heavy"/>
                <a:ea typeface="Londrina Solid Heavy"/>
                <a:cs typeface="Londrina Solid Heavy"/>
                <a:sym typeface="Londrina Solid Heavy"/>
              </a:rPr>
              <a:t>Climate Debate Championship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1670499">
            <a:off x="10512752" y="1091024"/>
            <a:ext cx="2063588" cy="2081804"/>
          </a:xfrm>
          <a:custGeom>
            <a:avLst/>
            <a:gdLst/>
            <a:ahLst/>
            <a:cxnLst/>
            <a:rect l="l" t="t" r="r" b="b"/>
            <a:pathLst>
              <a:path w="2063588" h="2081804">
                <a:moveTo>
                  <a:pt x="0" y="0"/>
                </a:moveTo>
                <a:lnTo>
                  <a:pt x="2063588" y="0"/>
                </a:lnTo>
                <a:lnTo>
                  <a:pt x="2063588"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5804493" y="1387105"/>
            <a:ext cx="6268206" cy="973150"/>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MENTAL HEALTH</a:t>
            </a:r>
          </a:p>
        </p:txBody>
      </p:sp>
      <p:grpSp>
        <p:nvGrpSpPr>
          <p:cNvPr id="10" name="Group 10"/>
          <p:cNvGrpSpPr/>
          <p:nvPr/>
        </p:nvGrpSpPr>
        <p:grpSpPr>
          <a:xfrm>
            <a:off x="2152393" y="3220703"/>
            <a:ext cx="3192574" cy="2559025"/>
            <a:chOff x="0" y="0"/>
            <a:chExt cx="791351" cy="634312"/>
          </a:xfrm>
        </p:grpSpPr>
        <p:sp>
          <p:nvSpPr>
            <p:cNvPr id="11" name="Freeform 11"/>
            <p:cNvSpPr/>
            <p:nvPr/>
          </p:nvSpPr>
          <p:spPr>
            <a:xfrm>
              <a:off x="0" y="0"/>
              <a:ext cx="791351" cy="634312"/>
            </a:xfrm>
            <a:custGeom>
              <a:avLst/>
              <a:gdLst/>
              <a:ahLst/>
              <a:cxnLst/>
              <a:rect l="l" t="t" r="r" b="b"/>
              <a:pathLst>
                <a:path w="791351" h="634312">
                  <a:moveTo>
                    <a:pt x="46075" y="0"/>
                  </a:moveTo>
                  <a:lnTo>
                    <a:pt x="745276" y="0"/>
                  </a:lnTo>
                  <a:cubicBezTo>
                    <a:pt x="770723" y="0"/>
                    <a:pt x="791351" y="20628"/>
                    <a:pt x="791351" y="46075"/>
                  </a:cubicBezTo>
                  <a:lnTo>
                    <a:pt x="791351" y="588237"/>
                  </a:lnTo>
                  <a:cubicBezTo>
                    <a:pt x="791351" y="613683"/>
                    <a:pt x="770723" y="634312"/>
                    <a:pt x="745276" y="634312"/>
                  </a:cubicBezTo>
                  <a:lnTo>
                    <a:pt x="46075" y="634312"/>
                  </a:lnTo>
                  <a:cubicBezTo>
                    <a:pt x="20628" y="634312"/>
                    <a:pt x="0" y="613683"/>
                    <a:pt x="0" y="588237"/>
                  </a:cubicBezTo>
                  <a:lnTo>
                    <a:pt x="0" y="46075"/>
                  </a:lnTo>
                  <a:cubicBezTo>
                    <a:pt x="0" y="20628"/>
                    <a:pt x="20628" y="0"/>
                    <a:pt x="46075" y="0"/>
                  </a:cubicBezTo>
                  <a:close/>
                </a:path>
              </a:pathLst>
            </a:custGeom>
            <a:blipFill>
              <a:blip r:embed="rId10"/>
              <a:stretch>
                <a:fillRect r="-53074"/>
              </a:stretch>
            </a:blipFill>
            <a:ln w="104775" cap="sq">
              <a:solidFill>
                <a:srgbClr val="0A4232"/>
              </a:solidFill>
              <a:prstDash val="solid"/>
              <a:miter/>
            </a:ln>
          </p:spPr>
        </p:sp>
      </p:grpSp>
      <p:grpSp>
        <p:nvGrpSpPr>
          <p:cNvPr id="12" name="Group 12"/>
          <p:cNvGrpSpPr/>
          <p:nvPr/>
        </p:nvGrpSpPr>
        <p:grpSpPr>
          <a:xfrm>
            <a:off x="5749017" y="3220703"/>
            <a:ext cx="3192574" cy="2559025"/>
            <a:chOff x="0" y="0"/>
            <a:chExt cx="791351" cy="634312"/>
          </a:xfrm>
        </p:grpSpPr>
        <p:sp>
          <p:nvSpPr>
            <p:cNvPr id="13" name="Freeform 13"/>
            <p:cNvSpPr/>
            <p:nvPr/>
          </p:nvSpPr>
          <p:spPr>
            <a:xfrm>
              <a:off x="0" y="0"/>
              <a:ext cx="791351" cy="634312"/>
            </a:xfrm>
            <a:custGeom>
              <a:avLst/>
              <a:gdLst/>
              <a:ahLst/>
              <a:cxnLst/>
              <a:rect l="l" t="t" r="r" b="b"/>
              <a:pathLst>
                <a:path w="791351" h="634312">
                  <a:moveTo>
                    <a:pt x="46075" y="0"/>
                  </a:moveTo>
                  <a:lnTo>
                    <a:pt x="745276" y="0"/>
                  </a:lnTo>
                  <a:cubicBezTo>
                    <a:pt x="770723" y="0"/>
                    <a:pt x="791351" y="20628"/>
                    <a:pt x="791351" y="46075"/>
                  </a:cubicBezTo>
                  <a:lnTo>
                    <a:pt x="791351" y="588237"/>
                  </a:lnTo>
                  <a:cubicBezTo>
                    <a:pt x="791351" y="613683"/>
                    <a:pt x="770723" y="634312"/>
                    <a:pt x="745276" y="634312"/>
                  </a:cubicBezTo>
                  <a:lnTo>
                    <a:pt x="46075" y="634312"/>
                  </a:lnTo>
                  <a:cubicBezTo>
                    <a:pt x="20628" y="634312"/>
                    <a:pt x="0" y="613683"/>
                    <a:pt x="0" y="588237"/>
                  </a:cubicBezTo>
                  <a:lnTo>
                    <a:pt x="0" y="46075"/>
                  </a:lnTo>
                  <a:cubicBezTo>
                    <a:pt x="0" y="20628"/>
                    <a:pt x="20628" y="0"/>
                    <a:pt x="46075" y="0"/>
                  </a:cubicBezTo>
                  <a:close/>
                </a:path>
              </a:pathLst>
            </a:custGeom>
            <a:blipFill>
              <a:blip r:embed="rId11"/>
              <a:stretch>
                <a:fillRect r="-50977"/>
              </a:stretch>
            </a:blipFill>
            <a:ln w="104775" cap="sq">
              <a:solidFill>
                <a:srgbClr val="0A4232"/>
              </a:solidFill>
              <a:prstDash val="solid"/>
              <a:miter/>
            </a:ln>
          </p:spPr>
        </p:sp>
      </p:grpSp>
      <p:grpSp>
        <p:nvGrpSpPr>
          <p:cNvPr id="14" name="Group 14"/>
          <p:cNvGrpSpPr/>
          <p:nvPr/>
        </p:nvGrpSpPr>
        <p:grpSpPr>
          <a:xfrm>
            <a:off x="9346025" y="3220703"/>
            <a:ext cx="3192574" cy="2559025"/>
            <a:chOff x="0" y="0"/>
            <a:chExt cx="791351" cy="634312"/>
          </a:xfrm>
        </p:grpSpPr>
        <p:sp>
          <p:nvSpPr>
            <p:cNvPr id="15" name="Freeform 15"/>
            <p:cNvSpPr/>
            <p:nvPr/>
          </p:nvSpPr>
          <p:spPr>
            <a:xfrm>
              <a:off x="0" y="0"/>
              <a:ext cx="791351" cy="634312"/>
            </a:xfrm>
            <a:custGeom>
              <a:avLst/>
              <a:gdLst/>
              <a:ahLst/>
              <a:cxnLst/>
              <a:rect l="l" t="t" r="r" b="b"/>
              <a:pathLst>
                <a:path w="791351" h="634312">
                  <a:moveTo>
                    <a:pt x="46075" y="0"/>
                  </a:moveTo>
                  <a:lnTo>
                    <a:pt x="745276" y="0"/>
                  </a:lnTo>
                  <a:cubicBezTo>
                    <a:pt x="770723" y="0"/>
                    <a:pt x="791351" y="20628"/>
                    <a:pt x="791351" y="46075"/>
                  </a:cubicBezTo>
                  <a:lnTo>
                    <a:pt x="791351" y="588237"/>
                  </a:lnTo>
                  <a:cubicBezTo>
                    <a:pt x="791351" y="613683"/>
                    <a:pt x="770723" y="634312"/>
                    <a:pt x="745276" y="634312"/>
                  </a:cubicBezTo>
                  <a:lnTo>
                    <a:pt x="46075" y="634312"/>
                  </a:lnTo>
                  <a:cubicBezTo>
                    <a:pt x="20628" y="634312"/>
                    <a:pt x="0" y="613683"/>
                    <a:pt x="0" y="588237"/>
                  </a:cubicBezTo>
                  <a:lnTo>
                    <a:pt x="0" y="46075"/>
                  </a:lnTo>
                  <a:cubicBezTo>
                    <a:pt x="0" y="20628"/>
                    <a:pt x="20628" y="0"/>
                    <a:pt x="46075" y="0"/>
                  </a:cubicBezTo>
                  <a:close/>
                </a:path>
              </a:pathLst>
            </a:custGeom>
            <a:blipFill>
              <a:blip r:embed="rId12"/>
              <a:stretch>
                <a:fillRect l="-26537" r="-26537"/>
              </a:stretch>
            </a:blipFill>
            <a:ln w="104775" cap="sq">
              <a:solidFill>
                <a:srgbClr val="0A4232"/>
              </a:solidFill>
              <a:prstDash val="solid"/>
              <a:miter/>
            </a:ln>
          </p:spPr>
        </p:sp>
      </p:grpSp>
      <p:grpSp>
        <p:nvGrpSpPr>
          <p:cNvPr id="16" name="Group 16"/>
          <p:cNvGrpSpPr/>
          <p:nvPr/>
        </p:nvGrpSpPr>
        <p:grpSpPr>
          <a:xfrm>
            <a:off x="4151233" y="6262948"/>
            <a:ext cx="3192574" cy="2559025"/>
            <a:chOff x="0" y="0"/>
            <a:chExt cx="791351" cy="634312"/>
          </a:xfrm>
        </p:grpSpPr>
        <p:sp>
          <p:nvSpPr>
            <p:cNvPr id="17" name="Freeform 17"/>
            <p:cNvSpPr/>
            <p:nvPr/>
          </p:nvSpPr>
          <p:spPr>
            <a:xfrm>
              <a:off x="0" y="0"/>
              <a:ext cx="791351" cy="634312"/>
            </a:xfrm>
            <a:custGeom>
              <a:avLst/>
              <a:gdLst/>
              <a:ahLst/>
              <a:cxnLst/>
              <a:rect l="l" t="t" r="r" b="b"/>
              <a:pathLst>
                <a:path w="791351" h="634312">
                  <a:moveTo>
                    <a:pt x="46075" y="0"/>
                  </a:moveTo>
                  <a:lnTo>
                    <a:pt x="745276" y="0"/>
                  </a:lnTo>
                  <a:cubicBezTo>
                    <a:pt x="770723" y="0"/>
                    <a:pt x="791351" y="20628"/>
                    <a:pt x="791351" y="46075"/>
                  </a:cubicBezTo>
                  <a:lnTo>
                    <a:pt x="791351" y="588237"/>
                  </a:lnTo>
                  <a:cubicBezTo>
                    <a:pt x="791351" y="613683"/>
                    <a:pt x="770723" y="634312"/>
                    <a:pt x="745276" y="634312"/>
                  </a:cubicBezTo>
                  <a:lnTo>
                    <a:pt x="46075" y="634312"/>
                  </a:lnTo>
                  <a:cubicBezTo>
                    <a:pt x="20628" y="634312"/>
                    <a:pt x="0" y="613683"/>
                    <a:pt x="0" y="588237"/>
                  </a:cubicBezTo>
                  <a:lnTo>
                    <a:pt x="0" y="46075"/>
                  </a:lnTo>
                  <a:cubicBezTo>
                    <a:pt x="0" y="20628"/>
                    <a:pt x="20628" y="0"/>
                    <a:pt x="46075" y="0"/>
                  </a:cubicBezTo>
                  <a:close/>
                </a:path>
              </a:pathLst>
            </a:custGeom>
            <a:blipFill>
              <a:blip r:embed="rId13"/>
              <a:stretch>
                <a:fillRect l="-29758" r="-23315"/>
              </a:stretch>
            </a:blipFill>
            <a:ln w="104775" cap="sq">
              <a:solidFill>
                <a:srgbClr val="0A4232"/>
              </a:solidFill>
              <a:prstDash val="solid"/>
              <a:miter/>
            </a:ln>
          </p:spPr>
        </p:sp>
      </p:grpSp>
      <p:grpSp>
        <p:nvGrpSpPr>
          <p:cNvPr id="18" name="Group 18"/>
          <p:cNvGrpSpPr/>
          <p:nvPr/>
        </p:nvGrpSpPr>
        <p:grpSpPr>
          <a:xfrm>
            <a:off x="12943034" y="3220703"/>
            <a:ext cx="3192574" cy="2559025"/>
            <a:chOff x="0" y="0"/>
            <a:chExt cx="791351" cy="634312"/>
          </a:xfrm>
        </p:grpSpPr>
        <p:sp>
          <p:nvSpPr>
            <p:cNvPr id="19" name="Freeform 19"/>
            <p:cNvSpPr/>
            <p:nvPr/>
          </p:nvSpPr>
          <p:spPr>
            <a:xfrm>
              <a:off x="0" y="0"/>
              <a:ext cx="791351" cy="634312"/>
            </a:xfrm>
            <a:custGeom>
              <a:avLst/>
              <a:gdLst/>
              <a:ahLst/>
              <a:cxnLst/>
              <a:rect l="l" t="t" r="r" b="b"/>
              <a:pathLst>
                <a:path w="791351" h="634312">
                  <a:moveTo>
                    <a:pt x="46075" y="0"/>
                  </a:moveTo>
                  <a:lnTo>
                    <a:pt x="745276" y="0"/>
                  </a:lnTo>
                  <a:cubicBezTo>
                    <a:pt x="770723" y="0"/>
                    <a:pt x="791351" y="20628"/>
                    <a:pt x="791351" y="46075"/>
                  </a:cubicBezTo>
                  <a:lnTo>
                    <a:pt x="791351" y="588237"/>
                  </a:lnTo>
                  <a:cubicBezTo>
                    <a:pt x="791351" y="613683"/>
                    <a:pt x="770723" y="634312"/>
                    <a:pt x="745276" y="634312"/>
                  </a:cubicBezTo>
                  <a:lnTo>
                    <a:pt x="46075" y="634312"/>
                  </a:lnTo>
                  <a:cubicBezTo>
                    <a:pt x="20628" y="634312"/>
                    <a:pt x="0" y="613683"/>
                    <a:pt x="0" y="588237"/>
                  </a:cubicBezTo>
                  <a:lnTo>
                    <a:pt x="0" y="46075"/>
                  </a:lnTo>
                  <a:cubicBezTo>
                    <a:pt x="0" y="20628"/>
                    <a:pt x="20628" y="0"/>
                    <a:pt x="46075" y="0"/>
                  </a:cubicBezTo>
                  <a:close/>
                </a:path>
              </a:pathLst>
            </a:custGeom>
            <a:blipFill>
              <a:blip r:embed="rId14"/>
              <a:stretch>
                <a:fillRect l="-26537" r="-26537"/>
              </a:stretch>
            </a:blipFill>
            <a:ln w="104775" cap="sq">
              <a:solidFill>
                <a:srgbClr val="0A4232"/>
              </a:solidFill>
              <a:prstDash val="solid"/>
              <a:miter/>
            </a:ln>
          </p:spPr>
        </p:sp>
      </p:grpSp>
      <p:grpSp>
        <p:nvGrpSpPr>
          <p:cNvPr id="20" name="Group 20"/>
          <p:cNvGrpSpPr/>
          <p:nvPr/>
        </p:nvGrpSpPr>
        <p:grpSpPr>
          <a:xfrm>
            <a:off x="7748241" y="6262948"/>
            <a:ext cx="3192574" cy="2559025"/>
            <a:chOff x="0" y="0"/>
            <a:chExt cx="791351" cy="634312"/>
          </a:xfrm>
        </p:grpSpPr>
        <p:sp>
          <p:nvSpPr>
            <p:cNvPr id="21" name="Freeform 21"/>
            <p:cNvSpPr/>
            <p:nvPr/>
          </p:nvSpPr>
          <p:spPr>
            <a:xfrm>
              <a:off x="0" y="0"/>
              <a:ext cx="791351" cy="634312"/>
            </a:xfrm>
            <a:custGeom>
              <a:avLst/>
              <a:gdLst/>
              <a:ahLst/>
              <a:cxnLst/>
              <a:rect l="l" t="t" r="r" b="b"/>
              <a:pathLst>
                <a:path w="791351" h="634312">
                  <a:moveTo>
                    <a:pt x="46075" y="0"/>
                  </a:moveTo>
                  <a:lnTo>
                    <a:pt x="745276" y="0"/>
                  </a:lnTo>
                  <a:cubicBezTo>
                    <a:pt x="770723" y="0"/>
                    <a:pt x="791351" y="20628"/>
                    <a:pt x="791351" y="46075"/>
                  </a:cubicBezTo>
                  <a:lnTo>
                    <a:pt x="791351" y="588237"/>
                  </a:lnTo>
                  <a:cubicBezTo>
                    <a:pt x="791351" y="613683"/>
                    <a:pt x="770723" y="634312"/>
                    <a:pt x="745276" y="634312"/>
                  </a:cubicBezTo>
                  <a:lnTo>
                    <a:pt x="46075" y="634312"/>
                  </a:lnTo>
                  <a:cubicBezTo>
                    <a:pt x="20628" y="634312"/>
                    <a:pt x="0" y="613683"/>
                    <a:pt x="0" y="588237"/>
                  </a:cubicBezTo>
                  <a:lnTo>
                    <a:pt x="0" y="46075"/>
                  </a:lnTo>
                  <a:cubicBezTo>
                    <a:pt x="0" y="20628"/>
                    <a:pt x="20628" y="0"/>
                    <a:pt x="46075" y="0"/>
                  </a:cubicBezTo>
                  <a:close/>
                </a:path>
              </a:pathLst>
            </a:custGeom>
            <a:blipFill>
              <a:blip r:embed="rId15"/>
              <a:stretch>
                <a:fillRect l="-26258" r="-26816"/>
              </a:stretch>
            </a:blipFill>
            <a:ln w="104775" cap="sq">
              <a:solidFill>
                <a:srgbClr val="0A4232"/>
              </a:solidFill>
              <a:prstDash val="solid"/>
              <a:miter/>
            </a:ln>
          </p:spPr>
        </p:sp>
      </p:grpSp>
      <p:grpSp>
        <p:nvGrpSpPr>
          <p:cNvPr id="22" name="Group 22"/>
          <p:cNvGrpSpPr/>
          <p:nvPr/>
        </p:nvGrpSpPr>
        <p:grpSpPr>
          <a:xfrm>
            <a:off x="11345250" y="6262948"/>
            <a:ext cx="3192574" cy="2559025"/>
            <a:chOff x="0" y="0"/>
            <a:chExt cx="791351" cy="634312"/>
          </a:xfrm>
        </p:grpSpPr>
        <p:sp>
          <p:nvSpPr>
            <p:cNvPr id="23" name="Freeform 23"/>
            <p:cNvSpPr/>
            <p:nvPr/>
          </p:nvSpPr>
          <p:spPr>
            <a:xfrm>
              <a:off x="0" y="0"/>
              <a:ext cx="791351" cy="634312"/>
            </a:xfrm>
            <a:custGeom>
              <a:avLst/>
              <a:gdLst/>
              <a:ahLst/>
              <a:cxnLst/>
              <a:rect l="l" t="t" r="r" b="b"/>
              <a:pathLst>
                <a:path w="791351" h="634312">
                  <a:moveTo>
                    <a:pt x="46075" y="0"/>
                  </a:moveTo>
                  <a:lnTo>
                    <a:pt x="745276" y="0"/>
                  </a:lnTo>
                  <a:cubicBezTo>
                    <a:pt x="770723" y="0"/>
                    <a:pt x="791351" y="20628"/>
                    <a:pt x="791351" y="46075"/>
                  </a:cubicBezTo>
                  <a:lnTo>
                    <a:pt x="791351" y="588237"/>
                  </a:lnTo>
                  <a:cubicBezTo>
                    <a:pt x="791351" y="613683"/>
                    <a:pt x="770723" y="634312"/>
                    <a:pt x="745276" y="634312"/>
                  </a:cubicBezTo>
                  <a:lnTo>
                    <a:pt x="46075" y="634312"/>
                  </a:lnTo>
                  <a:cubicBezTo>
                    <a:pt x="20628" y="634312"/>
                    <a:pt x="0" y="613683"/>
                    <a:pt x="0" y="588237"/>
                  </a:cubicBezTo>
                  <a:lnTo>
                    <a:pt x="0" y="46075"/>
                  </a:lnTo>
                  <a:cubicBezTo>
                    <a:pt x="0" y="20628"/>
                    <a:pt x="20628" y="0"/>
                    <a:pt x="46075" y="0"/>
                  </a:cubicBezTo>
                  <a:close/>
                </a:path>
              </a:pathLst>
            </a:custGeom>
            <a:blipFill>
              <a:blip r:embed="rId16"/>
              <a:stretch>
                <a:fillRect l="-3501" r="-3501"/>
              </a:stretch>
            </a:blipFill>
            <a:ln w="104775" cap="sq">
              <a:solidFill>
                <a:srgbClr val="0A4232"/>
              </a:solidFill>
              <a:prstDash val="solid"/>
              <a:miter/>
            </a:ln>
          </p:spPr>
        </p:sp>
      </p:grpSp>
      <p:grpSp>
        <p:nvGrpSpPr>
          <p:cNvPr id="24" name="Group 24"/>
          <p:cNvGrpSpPr/>
          <p:nvPr/>
        </p:nvGrpSpPr>
        <p:grpSpPr>
          <a:xfrm>
            <a:off x="2152393" y="5186564"/>
            <a:ext cx="3189579" cy="719008"/>
            <a:chOff x="0" y="0"/>
            <a:chExt cx="1199920" cy="270491"/>
          </a:xfrm>
        </p:grpSpPr>
        <p:sp>
          <p:nvSpPr>
            <p:cNvPr id="25" name="Freeform 25"/>
            <p:cNvSpPr/>
            <p:nvPr/>
          </p:nvSpPr>
          <p:spPr>
            <a:xfrm>
              <a:off x="0" y="0"/>
              <a:ext cx="1199920" cy="270491"/>
            </a:xfrm>
            <a:custGeom>
              <a:avLst/>
              <a:gdLst/>
              <a:ahLst/>
              <a:cxnLst/>
              <a:rect l="l" t="t" r="r" b="b"/>
              <a:pathLst>
                <a:path w="1199920" h="270491">
                  <a:moveTo>
                    <a:pt x="46118" y="0"/>
                  </a:moveTo>
                  <a:lnTo>
                    <a:pt x="1153802" y="0"/>
                  </a:lnTo>
                  <a:cubicBezTo>
                    <a:pt x="1166033" y="0"/>
                    <a:pt x="1177763" y="4859"/>
                    <a:pt x="1186412" y="13508"/>
                  </a:cubicBezTo>
                  <a:cubicBezTo>
                    <a:pt x="1195061" y="22156"/>
                    <a:pt x="1199920" y="33887"/>
                    <a:pt x="1199920" y="46118"/>
                  </a:cubicBezTo>
                  <a:lnTo>
                    <a:pt x="1199920" y="224373"/>
                  </a:lnTo>
                  <a:cubicBezTo>
                    <a:pt x="1199920" y="249843"/>
                    <a:pt x="1179272" y="270491"/>
                    <a:pt x="1153802" y="270491"/>
                  </a:cubicBezTo>
                  <a:lnTo>
                    <a:pt x="46118" y="270491"/>
                  </a:lnTo>
                  <a:cubicBezTo>
                    <a:pt x="33887" y="270491"/>
                    <a:pt x="22156" y="265632"/>
                    <a:pt x="13508" y="256983"/>
                  </a:cubicBezTo>
                  <a:cubicBezTo>
                    <a:pt x="4859" y="248335"/>
                    <a:pt x="0" y="236604"/>
                    <a:pt x="0" y="224373"/>
                  </a:cubicBezTo>
                  <a:lnTo>
                    <a:pt x="0" y="46118"/>
                  </a:lnTo>
                  <a:cubicBezTo>
                    <a:pt x="0" y="33887"/>
                    <a:pt x="4859" y="22156"/>
                    <a:pt x="13508" y="13508"/>
                  </a:cubicBezTo>
                  <a:cubicBezTo>
                    <a:pt x="22156" y="4859"/>
                    <a:pt x="33887" y="0"/>
                    <a:pt x="46118" y="0"/>
                  </a:cubicBezTo>
                  <a:close/>
                </a:path>
              </a:pathLst>
            </a:custGeom>
            <a:solidFill>
              <a:srgbClr val="0A4232"/>
            </a:solidFill>
          </p:spPr>
        </p:sp>
        <p:sp>
          <p:nvSpPr>
            <p:cNvPr id="26" name="TextBox 26"/>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27" name="Group 27"/>
          <p:cNvGrpSpPr/>
          <p:nvPr/>
        </p:nvGrpSpPr>
        <p:grpSpPr>
          <a:xfrm>
            <a:off x="5749017" y="5186564"/>
            <a:ext cx="3189579" cy="719008"/>
            <a:chOff x="0" y="0"/>
            <a:chExt cx="1199920" cy="270491"/>
          </a:xfrm>
        </p:grpSpPr>
        <p:sp>
          <p:nvSpPr>
            <p:cNvPr id="28" name="Freeform 28"/>
            <p:cNvSpPr/>
            <p:nvPr/>
          </p:nvSpPr>
          <p:spPr>
            <a:xfrm>
              <a:off x="0" y="0"/>
              <a:ext cx="1199920" cy="270491"/>
            </a:xfrm>
            <a:custGeom>
              <a:avLst/>
              <a:gdLst/>
              <a:ahLst/>
              <a:cxnLst/>
              <a:rect l="l" t="t" r="r" b="b"/>
              <a:pathLst>
                <a:path w="1199920" h="270491">
                  <a:moveTo>
                    <a:pt x="46118" y="0"/>
                  </a:moveTo>
                  <a:lnTo>
                    <a:pt x="1153802" y="0"/>
                  </a:lnTo>
                  <a:cubicBezTo>
                    <a:pt x="1166033" y="0"/>
                    <a:pt x="1177763" y="4859"/>
                    <a:pt x="1186412" y="13508"/>
                  </a:cubicBezTo>
                  <a:cubicBezTo>
                    <a:pt x="1195061" y="22156"/>
                    <a:pt x="1199920" y="33887"/>
                    <a:pt x="1199920" y="46118"/>
                  </a:cubicBezTo>
                  <a:lnTo>
                    <a:pt x="1199920" y="224373"/>
                  </a:lnTo>
                  <a:cubicBezTo>
                    <a:pt x="1199920" y="249843"/>
                    <a:pt x="1179272" y="270491"/>
                    <a:pt x="1153802" y="270491"/>
                  </a:cubicBezTo>
                  <a:lnTo>
                    <a:pt x="46118" y="270491"/>
                  </a:lnTo>
                  <a:cubicBezTo>
                    <a:pt x="33887" y="270491"/>
                    <a:pt x="22156" y="265632"/>
                    <a:pt x="13508" y="256983"/>
                  </a:cubicBezTo>
                  <a:cubicBezTo>
                    <a:pt x="4859" y="248335"/>
                    <a:pt x="0" y="236604"/>
                    <a:pt x="0" y="224373"/>
                  </a:cubicBezTo>
                  <a:lnTo>
                    <a:pt x="0" y="46118"/>
                  </a:lnTo>
                  <a:cubicBezTo>
                    <a:pt x="0" y="33887"/>
                    <a:pt x="4859" y="22156"/>
                    <a:pt x="13508" y="13508"/>
                  </a:cubicBezTo>
                  <a:cubicBezTo>
                    <a:pt x="22156" y="4859"/>
                    <a:pt x="33887" y="0"/>
                    <a:pt x="46118" y="0"/>
                  </a:cubicBezTo>
                  <a:close/>
                </a:path>
              </a:pathLst>
            </a:custGeom>
            <a:solidFill>
              <a:srgbClr val="0A4232"/>
            </a:solidFill>
          </p:spPr>
        </p:sp>
        <p:sp>
          <p:nvSpPr>
            <p:cNvPr id="29" name="TextBox 29"/>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0" name="Group 30"/>
          <p:cNvGrpSpPr/>
          <p:nvPr/>
        </p:nvGrpSpPr>
        <p:grpSpPr>
          <a:xfrm>
            <a:off x="9346025" y="5186564"/>
            <a:ext cx="3189579" cy="719008"/>
            <a:chOff x="0" y="0"/>
            <a:chExt cx="1199920" cy="270491"/>
          </a:xfrm>
        </p:grpSpPr>
        <p:sp>
          <p:nvSpPr>
            <p:cNvPr id="31" name="Freeform 31"/>
            <p:cNvSpPr/>
            <p:nvPr/>
          </p:nvSpPr>
          <p:spPr>
            <a:xfrm>
              <a:off x="0" y="0"/>
              <a:ext cx="1199920" cy="270491"/>
            </a:xfrm>
            <a:custGeom>
              <a:avLst/>
              <a:gdLst/>
              <a:ahLst/>
              <a:cxnLst/>
              <a:rect l="l" t="t" r="r" b="b"/>
              <a:pathLst>
                <a:path w="1199920" h="270491">
                  <a:moveTo>
                    <a:pt x="46118" y="0"/>
                  </a:moveTo>
                  <a:lnTo>
                    <a:pt x="1153802" y="0"/>
                  </a:lnTo>
                  <a:cubicBezTo>
                    <a:pt x="1166033" y="0"/>
                    <a:pt x="1177763" y="4859"/>
                    <a:pt x="1186412" y="13508"/>
                  </a:cubicBezTo>
                  <a:cubicBezTo>
                    <a:pt x="1195061" y="22156"/>
                    <a:pt x="1199920" y="33887"/>
                    <a:pt x="1199920" y="46118"/>
                  </a:cubicBezTo>
                  <a:lnTo>
                    <a:pt x="1199920" y="224373"/>
                  </a:lnTo>
                  <a:cubicBezTo>
                    <a:pt x="1199920" y="249843"/>
                    <a:pt x="1179272" y="270491"/>
                    <a:pt x="1153802" y="270491"/>
                  </a:cubicBezTo>
                  <a:lnTo>
                    <a:pt x="46118" y="270491"/>
                  </a:lnTo>
                  <a:cubicBezTo>
                    <a:pt x="33887" y="270491"/>
                    <a:pt x="22156" y="265632"/>
                    <a:pt x="13508" y="256983"/>
                  </a:cubicBezTo>
                  <a:cubicBezTo>
                    <a:pt x="4859" y="248335"/>
                    <a:pt x="0" y="236604"/>
                    <a:pt x="0" y="224373"/>
                  </a:cubicBezTo>
                  <a:lnTo>
                    <a:pt x="0" y="46118"/>
                  </a:lnTo>
                  <a:cubicBezTo>
                    <a:pt x="0" y="33887"/>
                    <a:pt x="4859" y="22156"/>
                    <a:pt x="13508" y="13508"/>
                  </a:cubicBezTo>
                  <a:cubicBezTo>
                    <a:pt x="22156" y="4859"/>
                    <a:pt x="33887" y="0"/>
                    <a:pt x="46118" y="0"/>
                  </a:cubicBezTo>
                  <a:close/>
                </a:path>
              </a:pathLst>
            </a:custGeom>
            <a:solidFill>
              <a:srgbClr val="0A4232"/>
            </a:solidFill>
          </p:spPr>
        </p:sp>
        <p:sp>
          <p:nvSpPr>
            <p:cNvPr id="32" name="TextBox 32"/>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3" name="Group 33"/>
          <p:cNvGrpSpPr/>
          <p:nvPr/>
        </p:nvGrpSpPr>
        <p:grpSpPr>
          <a:xfrm>
            <a:off x="4151233" y="8228809"/>
            <a:ext cx="3189579" cy="719008"/>
            <a:chOff x="0" y="0"/>
            <a:chExt cx="1199920" cy="270491"/>
          </a:xfrm>
        </p:grpSpPr>
        <p:sp>
          <p:nvSpPr>
            <p:cNvPr id="34" name="Freeform 34"/>
            <p:cNvSpPr/>
            <p:nvPr/>
          </p:nvSpPr>
          <p:spPr>
            <a:xfrm>
              <a:off x="0" y="0"/>
              <a:ext cx="1199920" cy="270491"/>
            </a:xfrm>
            <a:custGeom>
              <a:avLst/>
              <a:gdLst/>
              <a:ahLst/>
              <a:cxnLst/>
              <a:rect l="l" t="t" r="r" b="b"/>
              <a:pathLst>
                <a:path w="1199920" h="270491">
                  <a:moveTo>
                    <a:pt x="46118" y="0"/>
                  </a:moveTo>
                  <a:lnTo>
                    <a:pt x="1153802" y="0"/>
                  </a:lnTo>
                  <a:cubicBezTo>
                    <a:pt x="1166033" y="0"/>
                    <a:pt x="1177763" y="4859"/>
                    <a:pt x="1186412" y="13508"/>
                  </a:cubicBezTo>
                  <a:cubicBezTo>
                    <a:pt x="1195061" y="22156"/>
                    <a:pt x="1199920" y="33887"/>
                    <a:pt x="1199920" y="46118"/>
                  </a:cubicBezTo>
                  <a:lnTo>
                    <a:pt x="1199920" y="224373"/>
                  </a:lnTo>
                  <a:cubicBezTo>
                    <a:pt x="1199920" y="249843"/>
                    <a:pt x="1179272" y="270491"/>
                    <a:pt x="1153802" y="270491"/>
                  </a:cubicBezTo>
                  <a:lnTo>
                    <a:pt x="46118" y="270491"/>
                  </a:lnTo>
                  <a:cubicBezTo>
                    <a:pt x="33887" y="270491"/>
                    <a:pt x="22156" y="265632"/>
                    <a:pt x="13508" y="256983"/>
                  </a:cubicBezTo>
                  <a:cubicBezTo>
                    <a:pt x="4859" y="248335"/>
                    <a:pt x="0" y="236604"/>
                    <a:pt x="0" y="224373"/>
                  </a:cubicBezTo>
                  <a:lnTo>
                    <a:pt x="0" y="46118"/>
                  </a:lnTo>
                  <a:cubicBezTo>
                    <a:pt x="0" y="33887"/>
                    <a:pt x="4859" y="22156"/>
                    <a:pt x="13508" y="13508"/>
                  </a:cubicBezTo>
                  <a:cubicBezTo>
                    <a:pt x="22156" y="4859"/>
                    <a:pt x="33887" y="0"/>
                    <a:pt x="46118" y="0"/>
                  </a:cubicBezTo>
                  <a:close/>
                </a:path>
              </a:pathLst>
            </a:custGeom>
            <a:solidFill>
              <a:srgbClr val="0A4232"/>
            </a:solidFill>
          </p:spPr>
        </p:sp>
        <p:sp>
          <p:nvSpPr>
            <p:cNvPr id="35" name="TextBox 35"/>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6" name="Group 36"/>
          <p:cNvGrpSpPr/>
          <p:nvPr/>
        </p:nvGrpSpPr>
        <p:grpSpPr>
          <a:xfrm>
            <a:off x="12943034" y="5186564"/>
            <a:ext cx="3189579" cy="719008"/>
            <a:chOff x="0" y="0"/>
            <a:chExt cx="1199920" cy="270491"/>
          </a:xfrm>
        </p:grpSpPr>
        <p:sp>
          <p:nvSpPr>
            <p:cNvPr id="37" name="Freeform 37"/>
            <p:cNvSpPr/>
            <p:nvPr/>
          </p:nvSpPr>
          <p:spPr>
            <a:xfrm>
              <a:off x="0" y="0"/>
              <a:ext cx="1199920" cy="270491"/>
            </a:xfrm>
            <a:custGeom>
              <a:avLst/>
              <a:gdLst/>
              <a:ahLst/>
              <a:cxnLst/>
              <a:rect l="l" t="t" r="r" b="b"/>
              <a:pathLst>
                <a:path w="1199920" h="270491">
                  <a:moveTo>
                    <a:pt x="46118" y="0"/>
                  </a:moveTo>
                  <a:lnTo>
                    <a:pt x="1153802" y="0"/>
                  </a:lnTo>
                  <a:cubicBezTo>
                    <a:pt x="1166033" y="0"/>
                    <a:pt x="1177763" y="4859"/>
                    <a:pt x="1186412" y="13508"/>
                  </a:cubicBezTo>
                  <a:cubicBezTo>
                    <a:pt x="1195061" y="22156"/>
                    <a:pt x="1199920" y="33887"/>
                    <a:pt x="1199920" y="46118"/>
                  </a:cubicBezTo>
                  <a:lnTo>
                    <a:pt x="1199920" y="224373"/>
                  </a:lnTo>
                  <a:cubicBezTo>
                    <a:pt x="1199920" y="249843"/>
                    <a:pt x="1179272" y="270491"/>
                    <a:pt x="1153802" y="270491"/>
                  </a:cubicBezTo>
                  <a:lnTo>
                    <a:pt x="46118" y="270491"/>
                  </a:lnTo>
                  <a:cubicBezTo>
                    <a:pt x="33887" y="270491"/>
                    <a:pt x="22156" y="265632"/>
                    <a:pt x="13508" y="256983"/>
                  </a:cubicBezTo>
                  <a:cubicBezTo>
                    <a:pt x="4859" y="248335"/>
                    <a:pt x="0" y="236604"/>
                    <a:pt x="0" y="224373"/>
                  </a:cubicBezTo>
                  <a:lnTo>
                    <a:pt x="0" y="46118"/>
                  </a:lnTo>
                  <a:cubicBezTo>
                    <a:pt x="0" y="33887"/>
                    <a:pt x="4859" y="22156"/>
                    <a:pt x="13508" y="13508"/>
                  </a:cubicBezTo>
                  <a:cubicBezTo>
                    <a:pt x="22156" y="4859"/>
                    <a:pt x="33887" y="0"/>
                    <a:pt x="46118" y="0"/>
                  </a:cubicBezTo>
                  <a:close/>
                </a:path>
              </a:pathLst>
            </a:custGeom>
            <a:solidFill>
              <a:srgbClr val="0A4232"/>
            </a:solidFill>
          </p:spPr>
        </p:sp>
        <p:sp>
          <p:nvSpPr>
            <p:cNvPr id="38" name="TextBox 38"/>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9" name="Group 39"/>
          <p:cNvGrpSpPr/>
          <p:nvPr/>
        </p:nvGrpSpPr>
        <p:grpSpPr>
          <a:xfrm>
            <a:off x="7748241" y="8228809"/>
            <a:ext cx="3189579" cy="719008"/>
            <a:chOff x="0" y="0"/>
            <a:chExt cx="1199920" cy="270491"/>
          </a:xfrm>
        </p:grpSpPr>
        <p:sp>
          <p:nvSpPr>
            <p:cNvPr id="40" name="Freeform 40"/>
            <p:cNvSpPr/>
            <p:nvPr/>
          </p:nvSpPr>
          <p:spPr>
            <a:xfrm>
              <a:off x="0" y="0"/>
              <a:ext cx="1199920" cy="270491"/>
            </a:xfrm>
            <a:custGeom>
              <a:avLst/>
              <a:gdLst/>
              <a:ahLst/>
              <a:cxnLst/>
              <a:rect l="l" t="t" r="r" b="b"/>
              <a:pathLst>
                <a:path w="1199920" h="270491">
                  <a:moveTo>
                    <a:pt x="46118" y="0"/>
                  </a:moveTo>
                  <a:lnTo>
                    <a:pt x="1153802" y="0"/>
                  </a:lnTo>
                  <a:cubicBezTo>
                    <a:pt x="1166033" y="0"/>
                    <a:pt x="1177763" y="4859"/>
                    <a:pt x="1186412" y="13508"/>
                  </a:cubicBezTo>
                  <a:cubicBezTo>
                    <a:pt x="1195061" y="22156"/>
                    <a:pt x="1199920" y="33887"/>
                    <a:pt x="1199920" y="46118"/>
                  </a:cubicBezTo>
                  <a:lnTo>
                    <a:pt x="1199920" y="224373"/>
                  </a:lnTo>
                  <a:cubicBezTo>
                    <a:pt x="1199920" y="249843"/>
                    <a:pt x="1179272" y="270491"/>
                    <a:pt x="1153802" y="270491"/>
                  </a:cubicBezTo>
                  <a:lnTo>
                    <a:pt x="46118" y="270491"/>
                  </a:lnTo>
                  <a:cubicBezTo>
                    <a:pt x="33887" y="270491"/>
                    <a:pt x="22156" y="265632"/>
                    <a:pt x="13508" y="256983"/>
                  </a:cubicBezTo>
                  <a:cubicBezTo>
                    <a:pt x="4859" y="248335"/>
                    <a:pt x="0" y="236604"/>
                    <a:pt x="0" y="224373"/>
                  </a:cubicBezTo>
                  <a:lnTo>
                    <a:pt x="0" y="46118"/>
                  </a:lnTo>
                  <a:cubicBezTo>
                    <a:pt x="0" y="33887"/>
                    <a:pt x="4859" y="22156"/>
                    <a:pt x="13508" y="13508"/>
                  </a:cubicBezTo>
                  <a:cubicBezTo>
                    <a:pt x="22156" y="4859"/>
                    <a:pt x="33887" y="0"/>
                    <a:pt x="46118" y="0"/>
                  </a:cubicBezTo>
                  <a:close/>
                </a:path>
              </a:pathLst>
            </a:custGeom>
            <a:solidFill>
              <a:srgbClr val="0A4232"/>
            </a:solidFill>
          </p:spPr>
        </p:sp>
        <p:sp>
          <p:nvSpPr>
            <p:cNvPr id="41" name="TextBox 41"/>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42" name="Group 42"/>
          <p:cNvGrpSpPr/>
          <p:nvPr/>
        </p:nvGrpSpPr>
        <p:grpSpPr>
          <a:xfrm>
            <a:off x="11345250" y="8228809"/>
            <a:ext cx="3189579" cy="719008"/>
            <a:chOff x="0" y="0"/>
            <a:chExt cx="1199920" cy="270491"/>
          </a:xfrm>
        </p:grpSpPr>
        <p:sp>
          <p:nvSpPr>
            <p:cNvPr id="43" name="Freeform 43"/>
            <p:cNvSpPr/>
            <p:nvPr/>
          </p:nvSpPr>
          <p:spPr>
            <a:xfrm>
              <a:off x="0" y="0"/>
              <a:ext cx="1199920" cy="270491"/>
            </a:xfrm>
            <a:custGeom>
              <a:avLst/>
              <a:gdLst/>
              <a:ahLst/>
              <a:cxnLst/>
              <a:rect l="l" t="t" r="r" b="b"/>
              <a:pathLst>
                <a:path w="1199920" h="270491">
                  <a:moveTo>
                    <a:pt x="46118" y="0"/>
                  </a:moveTo>
                  <a:lnTo>
                    <a:pt x="1153802" y="0"/>
                  </a:lnTo>
                  <a:cubicBezTo>
                    <a:pt x="1166033" y="0"/>
                    <a:pt x="1177763" y="4859"/>
                    <a:pt x="1186412" y="13508"/>
                  </a:cubicBezTo>
                  <a:cubicBezTo>
                    <a:pt x="1195061" y="22156"/>
                    <a:pt x="1199920" y="33887"/>
                    <a:pt x="1199920" y="46118"/>
                  </a:cubicBezTo>
                  <a:lnTo>
                    <a:pt x="1199920" y="224373"/>
                  </a:lnTo>
                  <a:cubicBezTo>
                    <a:pt x="1199920" y="249843"/>
                    <a:pt x="1179272" y="270491"/>
                    <a:pt x="1153802" y="270491"/>
                  </a:cubicBezTo>
                  <a:lnTo>
                    <a:pt x="46118" y="270491"/>
                  </a:lnTo>
                  <a:cubicBezTo>
                    <a:pt x="33887" y="270491"/>
                    <a:pt x="22156" y="265632"/>
                    <a:pt x="13508" y="256983"/>
                  </a:cubicBezTo>
                  <a:cubicBezTo>
                    <a:pt x="4859" y="248335"/>
                    <a:pt x="0" y="236604"/>
                    <a:pt x="0" y="224373"/>
                  </a:cubicBezTo>
                  <a:lnTo>
                    <a:pt x="0" y="46118"/>
                  </a:lnTo>
                  <a:cubicBezTo>
                    <a:pt x="0" y="33887"/>
                    <a:pt x="4859" y="22156"/>
                    <a:pt x="13508" y="13508"/>
                  </a:cubicBezTo>
                  <a:cubicBezTo>
                    <a:pt x="22156" y="4859"/>
                    <a:pt x="33887" y="0"/>
                    <a:pt x="46118" y="0"/>
                  </a:cubicBezTo>
                  <a:close/>
                </a:path>
              </a:pathLst>
            </a:custGeom>
            <a:solidFill>
              <a:srgbClr val="0A4232"/>
            </a:solidFill>
          </p:spPr>
        </p:sp>
        <p:sp>
          <p:nvSpPr>
            <p:cNvPr id="44" name="TextBox 44"/>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sp>
        <p:nvSpPr>
          <p:cNvPr id="45" name="TextBox 45"/>
          <p:cNvSpPr txBox="1"/>
          <p:nvPr/>
        </p:nvSpPr>
        <p:spPr>
          <a:xfrm>
            <a:off x="2631496" y="5283833"/>
            <a:ext cx="2231373" cy="551114"/>
          </a:xfrm>
          <a:prstGeom prst="rect">
            <a:avLst/>
          </a:prstGeom>
        </p:spPr>
        <p:txBody>
          <a:bodyPr lIns="0" tIns="0" rIns="0" bIns="0" rtlCol="0" anchor="t">
            <a:spAutoFit/>
          </a:bodyPr>
          <a:lstStyle/>
          <a:p>
            <a:pPr marL="0" lvl="0" indent="0" algn="ctr">
              <a:lnSpc>
                <a:spcPts val="2184"/>
              </a:lnSpc>
            </a:pPr>
            <a:r>
              <a:rPr lang="en-US" sz="1680" b="1">
                <a:solidFill>
                  <a:srgbClr val="C1FF72"/>
                </a:solidFill>
                <a:latin typeface="Londrina Solid Heavy"/>
                <a:ea typeface="Londrina Solid Heavy"/>
                <a:cs typeface="Londrina Solid Heavy"/>
                <a:sym typeface="Londrina Solid Heavy"/>
              </a:rPr>
              <a:t>Mental Health Youth Advocate </a:t>
            </a:r>
          </a:p>
        </p:txBody>
      </p:sp>
      <p:sp>
        <p:nvSpPr>
          <p:cNvPr id="46" name="TextBox 46"/>
          <p:cNvSpPr txBox="1"/>
          <p:nvPr/>
        </p:nvSpPr>
        <p:spPr>
          <a:xfrm>
            <a:off x="6228120" y="5283833"/>
            <a:ext cx="2231373" cy="279175"/>
          </a:xfrm>
          <a:prstGeom prst="rect">
            <a:avLst/>
          </a:prstGeom>
        </p:spPr>
        <p:txBody>
          <a:bodyPr lIns="0" tIns="0" rIns="0" bIns="0" rtlCol="0" anchor="t">
            <a:spAutoFit/>
          </a:bodyPr>
          <a:lstStyle/>
          <a:p>
            <a:pPr marL="0" lvl="0" indent="0" algn="ctr">
              <a:lnSpc>
                <a:spcPts val="2184"/>
              </a:lnSpc>
            </a:pPr>
            <a:r>
              <a:rPr lang="en-US" sz="1680" b="1">
                <a:solidFill>
                  <a:srgbClr val="C1FF72"/>
                </a:solidFill>
                <a:latin typeface="Londrina Solid Heavy"/>
                <a:ea typeface="Londrina Solid Heavy"/>
                <a:cs typeface="Londrina Solid Heavy"/>
                <a:sym typeface="Londrina Solid Heavy"/>
              </a:rPr>
              <a:t>Mental Health Matters </a:t>
            </a:r>
          </a:p>
        </p:txBody>
      </p:sp>
      <p:sp>
        <p:nvSpPr>
          <p:cNvPr id="47" name="TextBox 47"/>
          <p:cNvSpPr txBox="1"/>
          <p:nvPr/>
        </p:nvSpPr>
        <p:spPr>
          <a:xfrm>
            <a:off x="9825128" y="5283833"/>
            <a:ext cx="2231373" cy="279175"/>
          </a:xfrm>
          <a:prstGeom prst="rect">
            <a:avLst/>
          </a:prstGeom>
        </p:spPr>
        <p:txBody>
          <a:bodyPr lIns="0" tIns="0" rIns="0" bIns="0" rtlCol="0" anchor="t">
            <a:spAutoFit/>
          </a:bodyPr>
          <a:lstStyle/>
          <a:p>
            <a:pPr marL="0" lvl="0" indent="0" algn="ctr">
              <a:lnSpc>
                <a:spcPts val="2184"/>
              </a:lnSpc>
            </a:pPr>
            <a:r>
              <a:rPr lang="en-US" sz="1680" b="1">
                <a:solidFill>
                  <a:srgbClr val="C1FF72"/>
                </a:solidFill>
                <a:latin typeface="Londrina Solid Heavy"/>
                <a:ea typeface="Londrina Solid Heavy"/>
                <a:cs typeface="Londrina Solid Heavy"/>
                <a:sym typeface="Londrina Solid Heavy"/>
              </a:rPr>
              <a:t>Your Phycologist</a:t>
            </a:r>
          </a:p>
        </p:txBody>
      </p:sp>
      <p:sp>
        <p:nvSpPr>
          <p:cNvPr id="48" name="TextBox 48"/>
          <p:cNvSpPr txBox="1"/>
          <p:nvPr/>
        </p:nvSpPr>
        <p:spPr>
          <a:xfrm>
            <a:off x="4630336" y="8326079"/>
            <a:ext cx="2231373" cy="551114"/>
          </a:xfrm>
          <a:prstGeom prst="rect">
            <a:avLst/>
          </a:prstGeom>
        </p:spPr>
        <p:txBody>
          <a:bodyPr lIns="0" tIns="0" rIns="0" bIns="0" rtlCol="0" anchor="t">
            <a:spAutoFit/>
          </a:bodyPr>
          <a:lstStyle/>
          <a:p>
            <a:pPr marL="0" lvl="0" indent="0" algn="ctr">
              <a:lnSpc>
                <a:spcPts val="2184"/>
              </a:lnSpc>
            </a:pPr>
            <a:r>
              <a:rPr lang="en-US" sz="1680" b="1">
                <a:solidFill>
                  <a:srgbClr val="C1FF72"/>
                </a:solidFill>
                <a:latin typeface="Londrina Solid Heavy"/>
                <a:ea typeface="Londrina Solid Heavy"/>
                <a:cs typeface="Londrina Solid Heavy"/>
                <a:sym typeface="Londrina Solid Heavy"/>
              </a:rPr>
              <a:t>Mental Health Awareness Booth </a:t>
            </a:r>
          </a:p>
        </p:txBody>
      </p:sp>
      <p:sp>
        <p:nvSpPr>
          <p:cNvPr id="49" name="TextBox 49"/>
          <p:cNvSpPr txBox="1"/>
          <p:nvPr/>
        </p:nvSpPr>
        <p:spPr>
          <a:xfrm>
            <a:off x="13422137" y="5283833"/>
            <a:ext cx="2231373" cy="279175"/>
          </a:xfrm>
          <a:prstGeom prst="rect">
            <a:avLst/>
          </a:prstGeom>
        </p:spPr>
        <p:txBody>
          <a:bodyPr lIns="0" tIns="0" rIns="0" bIns="0" rtlCol="0" anchor="t">
            <a:spAutoFit/>
          </a:bodyPr>
          <a:lstStyle/>
          <a:p>
            <a:pPr marL="0" lvl="0" indent="0" algn="ctr">
              <a:lnSpc>
                <a:spcPts val="2184"/>
              </a:lnSpc>
            </a:pPr>
            <a:r>
              <a:rPr lang="en-US" sz="1680" b="1">
                <a:solidFill>
                  <a:srgbClr val="C1FF72"/>
                </a:solidFill>
                <a:latin typeface="Londrina Solid Heavy"/>
                <a:ea typeface="Londrina Solid Heavy"/>
                <a:cs typeface="Londrina Solid Heavy"/>
                <a:sym typeface="Londrina Solid Heavy"/>
              </a:rPr>
              <a:t>Mon ki Bole?</a:t>
            </a:r>
          </a:p>
        </p:txBody>
      </p:sp>
      <p:sp>
        <p:nvSpPr>
          <p:cNvPr id="50" name="TextBox 50"/>
          <p:cNvSpPr txBox="1"/>
          <p:nvPr/>
        </p:nvSpPr>
        <p:spPr>
          <a:xfrm>
            <a:off x="8227344" y="8326079"/>
            <a:ext cx="2231373" cy="551114"/>
          </a:xfrm>
          <a:prstGeom prst="rect">
            <a:avLst/>
          </a:prstGeom>
        </p:spPr>
        <p:txBody>
          <a:bodyPr lIns="0" tIns="0" rIns="0" bIns="0" rtlCol="0" anchor="t">
            <a:spAutoFit/>
          </a:bodyPr>
          <a:lstStyle/>
          <a:p>
            <a:pPr marL="0" lvl="0" indent="0" algn="ctr">
              <a:lnSpc>
                <a:spcPts val="2184"/>
              </a:lnSpc>
            </a:pPr>
            <a:r>
              <a:rPr lang="en-US" sz="1680" b="1">
                <a:solidFill>
                  <a:srgbClr val="C1FF72"/>
                </a:solidFill>
                <a:latin typeface="Londrina Solid Heavy"/>
                <a:ea typeface="Londrina Solid Heavy"/>
                <a:cs typeface="Londrina Solid Heavy"/>
                <a:sym typeface="Londrina Solid Heavy"/>
              </a:rPr>
              <a:t>Community Mental Health Awareness</a:t>
            </a:r>
          </a:p>
        </p:txBody>
      </p:sp>
      <p:sp>
        <p:nvSpPr>
          <p:cNvPr id="51" name="TextBox 51"/>
          <p:cNvSpPr txBox="1"/>
          <p:nvPr/>
        </p:nvSpPr>
        <p:spPr>
          <a:xfrm>
            <a:off x="11824353" y="8326079"/>
            <a:ext cx="2231373" cy="551114"/>
          </a:xfrm>
          <a:prstGeom prst="rect">
            <a:avLst/>
          </a:prstGeom>
        </p:spPr>
        <p:txBody>
          <a:bodyPr lIns="0" tIns="0" rIns="0" bIns="0" rtlCol="0" anchor="t">
            <a:spAutoFit/>
          </a:bodyPr>
          <a:lstStyle/>
          <a:p>
            <a:pPr marL="0" lvl="0" indent="0" algn="ctr">
              <a:lnSpc>
                <a:spcPts val="2184"/>
              </a:lnSpc>
            </a:pPr>
            <a:r>
              <a:rPr lang="en-US" sz="1680" b="1">
                <a:solidFill>
                  <a:srgbClr val="C1FF72"/>
                </a:solidFill>
                <a:latin typeface="Londrina Solid Heavy"/>
                <a:ea typeface="Londrina Solid Heavy"/>
                <a:cs typeface="Londrina Solid Heavy"/>
                <a:sym typeface="Londrina Solid Heavy"/>
              </a:rPr>
              <a:t>All kind of Mental Health Service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1670499">
            <a:off x="10744392" y="1091024"/>
            <a:ext cx="2063588" cy="2081804"/>
          </a:xfrm>
          <a:custGeom>
            <a:avLst/>
            <a:gdLst/>
            <a:ahLst/>
            <a:cxnLst/>
            <a:rect l="l" t="t" r="r" b="b"/>
            <a:pathLst>
              <a:path w="2063588" h="2081804">
                <a:moveTo>
                  <a:pt x="0" y="0"/>
                </a:moveTo>
                <a:lnTo>
                  <a:pt x="2063588" y="0"/>
                </a:lnTo>
                <a:lnTo>
                  <a:pt x="2063588"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TextBox 8"/>
          <p:cNvSpPr txBox="1"/>
          <p:nvPr/>
        </p:nvSpPr>
        <p:spPr>
          <a:xfrm>
            <a:off x="7105153" y="1374979"/>
            <a:ext cx="6268206" cy="973150"/>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PROTECTION</a:t>
            </a:r>
          </a:p>
        </p:txBody>
      </p:sp>
      <p:grpSp>
        <p:nvGrpSpPr>
          <p:cNvPr id="9" name="Group 9"/>
          <p:cNvGrpSpPr/>
          <p:nvPr/>
        </p:nvGrpSpPr>
        <p:grpSpPr>
          <a:xfrm>
            <a:off x="3481269" y="2967952"/>
            <a:ext cx="3481287" cy="2790445"/>
            <a:chOff x="0" y="0"/>
            <a:chExt cx="791351" cy="634312"/>
          </a:xfrm>
        </p:grpSpPr>
        <p:sp>
          <p:nvSpPr>
            <p:cNvPr id="10" name="Freeform 10"/>
            <p:cNvSpPr/>
            <p:nvPr/>
          </p:nvSpPr>
          <p:spPr>
            <a:xfrm>
              <a:off x="0" y="0"/>
              <a:ext cx="791351" cy="634312"/>
            </a:xfrm>
            <a:custGeom>
              <a:avLst/>
              <a:gdLst/>
              <a:ahLst/>
              <a:cxnLst/>
              <a:rect l="l" t="t" r="r" b="b"/>
              <a:pathLst>
                <a:path w="791351" h="634312">
                  <a:moveTo>
                    <a:pt x="42253" y="0"/>
                  </a:moveTo>
                  <a:lnTo>
                    <a:pt x="749097" y="0"/>
                  </a:lnTo>
                  <a:cubicBezTo>
                    <a:pt x="772433" y="0"/>
                    <a:pt x="791351" y="18918"/>
                    <a:pt x="791351" y="42253"/>
                  </a:cubicBezTo>
                  <a:lnTo>
                    <a:pt x="791351" y="592058"/>
                  </a:lnTo>
                  <a:cubicBezTo>
                    <a:pt x="791351" y="615394"/>
                    <a:pt x="772433" y="634312"/>
                    <a:pt x="749097" y="634312"/>
                  </a:cubicBezTo>
                  <a:lnTo>
                    <a:pt x="42253" y="634312"/>
                  </a:lnTo>
                  <a:cubicBezTo>
                    <a:pt x="31047" y="634312"/>
                    <a:pt x="20300" y="629860"/>
                    <a:pt x="12376" y="621936"/>
                  </a:cubicBezTo>
                  <a:cubicBezTo>
                    <a:pt x="4452" y="614012"/>
                    <a:pt x="0" y="603264"/>
                    <a:pt x="0" y="592058"/>
                  </a:cubicBezTo>
                  <a:lnTo>
                    <a:pt x="0" y="42253"/>
                  </a:lnTo>
                  <a:cubicBezTo>
                    <a:pt x="0" y="18918"/>
                    <a:pt x="18918" y="0"/>
                    <a:pt x="42253" y="0"/>
                  </a:cubicBezTo>
                  <a:close/>
                </a:path>
              </a:pathLst>
            </a:custGeom>
            <a:blipFill>
              <a:blip r:embed="rId10"/>
              <a:stretch>
                <a:fillRect l="-26537" r="-26537"/>
              </a:stretch>
            </a:blipFill>
            <a:ln w="104775" cap="sq">
              <a:solidFill>
                <a:srgbClr val="0A4232"/>
              </a:solidFill>
              <a:prstDash val="solid"/>
              <a:miter/>
            </a:ln>
          </p:spPr>
        </p:sp>
      </p:grpSp>
      <p:grpSp>
        <p:nvGrpSpPr>
          <p:cNvPr id="11" name="Group 11"/>
          <p:cNvGrpSpPr/>
          <p:nvPr/>
        </p:nvGrpSpPr>
        <p:grpSpPr>
          <a:xfrm>
            <a:off x="7403147" y="2967952"/>
            <a:ext cx="3481287" cy="2790445"/>
            <a:chOff x="0" y="0"/>
            <a:chExt cx="791351" cy="634312"/>
          </a:xfrm>
        </p:grpSpPr>
        <p:sp>
          <p:nvSpPr>
            <p:cNvPr id="12" name="Freeform 12"/>
            <p:cNvSpPr/>
            <p:nvPr/>
          </p:nvSpPr>
          <p:spPr>
            <a:xfrm>
              <a:off x="0" y="0"/>
              <a:ext cx="791351" cy="634312"/>
            </a:xfrm>
            <a:custGeom>
              <a:avLst/>
              <a:gdLst/>
              <a:ahLst/>
              <a:cxnLst/>
              <a:rect l="l" t="t" r="r" b="b"/>
              <a:pathLst>
                <a:path w="791351" h="634312">
                  <a:moveTo>
                    <a:pt x="42253" y="0"/>
                  </a:moveTo>
                  <a:lnTo>
                    <a:pt x="749097" y="0"/>
                  </a:lnTo>
                  <a:cubicBezTo>
                    <a:pt x="772433" y="0"/>
                    <a:pt x="791351" y="18918"/>
                    <a:pt x="791351" y="42253"/>
                  </a:cubicBezTo>
                  <a:lnTo>
                    <a:pt x="791351" y="592058"/>
                  </a:lnTo>
                  <a:cubicBezTo>
                    <a:pt x="791351" y="615394"/>
                    <a:pt x="772433" y="634312"/>
                    <a:pt x="749097" y="634312"/>
                  </a:cubicBezTo>
                  <a:lnTo>
                    <a:pt x="42253" y="634312"/>
                  </a:lnTo>
                  <a:cubicBezTo>
                    <a:pt x="31047" y="634312"/>
                    <a:pt x="20300" y="629860"/>
                    <a:pt x="12376" y="621936"/>
                  </a:cubicBezTo>
                  <a:cubicBezTo>
                    <a:pt x="4452" y="614012"/>
                    <a:pt x="0" y="603264"/>
                    <a:pt x="0" y="592058"/>
                  </a:cubicBezTo>
                  <a:lnTo>
                    <a:pt x="0" y="42253"/>
                  </a:lnTo>
                  <a:cubicBezTo>
                    <a:pt x="0" y="18918"/>
                    <a:pt x="18918" y="0"/>
                    <a:pt x="42253" y="0"/>
                  </a:cubicBezTo>
                  <a:close/>
                </a:path>
              </a:pathLst>
            </a:custGeom>
            <a:blipFill>
              <a:blip r:embed="rId11"/>
              <a:stretch>
                <a:fillRect l="-7442" r="-45632"/>
              </a:stretch>
            </a:blipFill>
            <a:ln w="104775" cap="sq">
              <a:solidFill>
                <a:srgbClr val="0A4232"/>
              </a:solidFill>
              <a:prstDash val="solid"/>
              <a:miter/>
            </a:ln>
          </p:spPr>
        </p:sp>
      </p:grpSp>
      <p:grpSp>
        <p:nvGrpSpPr>
          <p:cNvPr id="13" name="Group 13"/>
          <p:cNvGrpSpPr/>
          <p:nvPr/>
        </p:nvGrpSpPr>
        <p:grpSpPr>
          <a:xfrm>
            <a:off x="11325443" y="2967952"/>
            <a:ext cx="3481287" cy="2790445"/>
            <a:chOff x="0" y="0"/>
            <a:chExt cx="791351" cy="634312"/>
          </a:xfrm>
        </p:grpSpPr>
        <p:sp>
          <p:nvSpPr>
            <p:cNvPr id="14" name="Freeform 14"/>
            <p:cNvSpPr/>
            <p:nvPr/>
          </p:nvSpPr>
          <p:spPr>
            <a:xfrm>
              <a:off x="0" y="0"/>
              <a:ext cx="791351" cy="634312"/>
            </a:xfrm>
            <a:custGeom>
              <a:avLst/>
              <a:gdLst/>
              <a:ahLst/>
              <a:cxnLst/>
              <a:rect l="l" t="t" r="r" b="b"/>
              <a:pathLst>
                <a:path w="791351" h="634312">
                  <a:moveTo>
                    <a:pt x="42253" y="0"/>
                  </a:moveTo>
                  <a:lnTo>
                    <a:pt x="749097" y="0"/>
                  </a:lnTo>
                  <a:cubicBezTo>
                    <a:pt x="772433" y="0"/>
                    <a:pt x="791351" y="18918"/>
                    <a:pt x="791351" y="42253"/>
                  </a:cubicBezTo>
                  <a:lnTo>
                    <a:pt x="791351" y="592058"/>
                  </a:lnTo>
                  <a:cubicBezTo>
                    <a:pt x="791351" y="615394"/>
                    <a:pt x="772433" y="634312"/>
                    <a:pt x="749097" y="634312"/>
                  </a:cubicBezTo>
                  <a:lnTo>
                    <a:pt x="42253" y="634312"/>
                  </a:lnTo>
                  <a:cubicBezTo>
                    <a:pt x="31047" y="634312"/>
                    <a:pt x="20300" y="629860"/>
                    <a:pt x="12376" y="621936"/>
                  </a:cubicBezTo>
                  <a:cubicBezTo>
                    <a:pt x="4452" y="614012"/>
                    <a:pt x="0" y="603264"/>
                    <a:pt x="0" y="592058"/>
                  </a:cubicBezTo>
                  <a:lnTo>
                    <a:pt x="0" y="42253"/>
                  </a:lnTo>
                  <a:cubicBezTo>
                    <a:pt x="0" y="18918"/>
                    <a:pt x="18918" y="0"/>
                    <a:pt x="42253" y="0"/>
                  </a:cubicBezTo>
                  <a:close/>
                </a:path>
              </a:pathLst>
            </a:custGeom>
            <a:blipFill>
              <a:blip r:embed="rId12"/>
              <a:stretch>
                <a:fillRect l="-63519" t="-23478" r="-25495"/>
              </a:stretch>
            </a:blipFill>
            <a:ln w="104775" cap="sq">
              <a:solidFill>
                <a:srgbClr val="0A4232"/>
              </a:solidFill>
              <a:prstDash val="solid"/>
              <a:miter/>
            </a:ln>
          </p:spPr>
        </p:sp>
      </p:grpSp>
      <p:grpSp>
        <p:nvGrpSpPr>
          <p:cNvPr id="15" name="Group 15"/>
          <p:cNvGrpSpPr/>
          <p:nvPr/>
        </p:nvGrpSpPr>
        <p:grpSpPr>
          <a:xfrm>
            <a:off x="5518012" y="6321567"/>
            <a:ext cx="3481287" cy="2790445"/>
            <a:chOff x="0" y="0"/>
            <a:chExt cx="791351" cy="634312"/>
          </a:xfrm>
        </p:grpSpPr>
        <p:sp>
          <p:nvSpPr>
            <p:cNvPr id="16" name="Freeform 16"/>
            <p:cNvSpPr/>
            <p:nvPr/>
          </p:nvSpPr>
          <p:spPr>
            <a:xfrm>
              <a:off x="0" y="0"/>
              <a:ext cx="791351" cy="634312"/>
            </a:xfrm>
            <a:custGeom>
              <a:avLst/>
              <a:gdLst/>
              <a:ahLst/>
              <a:cxnLst/>
              <a:rect l="l" t="t" r="r" b="b"/>
              <a:pathLst>
                <a:path w="791351" h="634312">
                  <a:moveTo>
                    <a:pt x="42253" y="0"/>
                  </a:moveTo>
                  <a:lnTo>
                    <a:pt x="749097" y="0"/>
                  </a:lnTo>
                  <a:cubicBezTo>
                    <a:pt x="772433" y="0"/>
                    <a:pt x="791351" y="18918"/>
                    <a:pt x="791351" y="42253"/>
                  </a:cubicBezTo>
                  <a:lnTo>
                    <a:pt x="791351" y="592058"/>
                  </a:lnTo>
                  <a:cubicBezTo>
                    <a:pt x="791351" y="615394"/>
                    <a:pt x="772433" y="634312"/>
                    <a:pt x="749097" y="634312"/>
                  </a:cubicBezTo>
                  <a:lnTo>
                    <a:pt x="42253" y="634312"/>
                  </a:lnTo>
                  <a:cubicBezTo>
                    <a:pt x="31047" y="634312"/>
                    <a:pt x="20300" y="629860"/>
                    <a:pt x="12376" y="621936"/>
                  </a:cubicBezTo>
                  <a:cubicBezTo>
                    <a:pt x="4452" y="614012"/>
                    <a:pt x="0" y="603264"/>
                    <a:pt x="0" y="592058"/>
                  </a:cubicBezTo>
                  <a:lnTo>
                    <a:pt x="0" y="42253"/>
                  </a:lnTo>
                  <a:cubicBezTo>
                    <a:pt x="0" y="18918"/>
                    <a:pt x="18918" y="0"/>
                    <a:pt x="42253" y="0"/>
                  </a:cubicBezTo>
                  <a:close/>
                </a:path>
              </a:pathLst>
            </a:custGeom>
            <a:blipFill>
              <a:blip r:embed="rId13"/>
              <a:stretch>
                <a:fillRect l="-26537" r="-26537"/>
              </a:stretch>
            </a:blipFill>
            <a:ln w="104775" cap="sq">
              <a:solidFill>
                <a:srgbClr val="0A4232"/>
              </a:solidFill>
              <a:prstDash val="solid"/>
              <a:miter/>
            </a:ln>
          </p:spPr>
        </p:sp>
      </p:grpSp>
      <p:grpSp>
        <p:nvGrpSpPr>
          <p:cNvPr id="17" name="Group 17"/>
          <p:cNvGrpSpPr/>
          <p:nvPr/>
        </p:nvGrpSpPr>
        <p:grpSpPr>
          <a:xfrm>
            <a:off x="9288700" y="6330630"/>
            <a:ext cx="3481287" cy="2790445"/>
            <a:chOff x="0" y="0"/>
            <a:chExt cx="791351" cy="634312"/>
          </a:xfrm>
        </p:grpSpPr>
        <p:sp>
          <p:nvSpPr>
            <p:cNvPr id="18" name="Freeform 18"/>
            <p:cNvSpPr/>
            <p:nvPr/>
          </p:nvSpPr>
          <p:spPr>
            <a:xfrm>
              <a:off x="0" y="0"/>
              <a:ext cx="791351" cy="634312"/>
            </a:xfrm>
            <a:custGeom>
              <a:avLst/>
              <a:gdLst/>
              <a:ahLst/>
              <a:cxnLst/>
              <a:rect l="l" t="t" r="r" b="b"/>
              <a:pathLst>
                <a:path w="791351" h="634312">
                  <a:moveTo>
                    <a:pt x="42253" y="0"/>
                  </a:moveTo>
                  <a:lnTo>
                    <a:pt x="749097" y="0"/>
                  </a:lnTo>
                  <a:cubicBezTo>
                    <a:pt x="772433" y="0"/>
                    <a:pt x="791351" y="18918"/>
                    <a:pt x="791351" y="42253"/>
                  </a:cubicBezTo>
                  <a:lnTo>
                    <a:pt x="791351" y="592058"/>
                  </a:lnTo>
                  <a:cubicBezTo>
                    <a:pt x="791351" y="615394"/>
                    <a:pt x="772433" y="634312"/>
                    <a:pt x="749097" y="634312"/>
                  </a:cubicBezTo>
                  <a:lnTo>
                    <a:pt x="42253" y="634312"/>
                  </a:lnTo>
                  <a:cubicBezTo>
                    <a:pt x="31047" y="634312"/>
                    <a:pt x="20300" y="629860"/>
                    <a:pt x="12376" y="621936"/>
                  </a:cubicBezTo>
                  <a:cubicBezTo>
                    <a:pt x="4452" y="614012"/>
                    <a:pt x="0" y="603264"/>
                    <a:pt x="0" y="592058"/>
                  </a:cubicBezTo>
                  <a:lnTo>
                    <a:pt x="0" y="42253"/>
                  </a:lnTo>
                  <a:cubicBezTo>
                    <a:pt x="0" y="18918"/>
                    <a:pt x="18918" y="0"/>
                    <a:pt x="42253" y="0"/>
                  </a:cubicBezTo>
                  <a:close/>
                </a:path>
              </a:pathLst>
            </a:custGeom>
            <a:blipFill>
              <a:blip r:embed="rId14"/>
              <a:stretch>
                <a:fillRect l="-10226" r="-10226"/>
              </a:stretch>
            </a:blipFill>
            <a:ln w="104775" cap="sq">
              <a:solidFill>
                <a:srgbClr val="0A4232"/>
              </a:solidFill>
              <a:prstDash val="solid"/>
              <a:miter/>
            </a:ln>
          </p:spPr>
        </p:sp>
      </p:grpSp>
      <p:grpSp>
        <p:nvGrpSpPr>
          <p:cNvPr id="19" name="Group 19"/>
          <p:cNvGrpSpPr/>
          <p:nvPr/>
        </p:nvGrpSpPr>
        <p:grpSpPr>
          <a:xfrm>
            <a:off x="3481269" y="5111591"/>
            <a:ext cx="3478022" cy="784031"/>
            <a:chOff x="0" y="0"/>
            <a:chExt cx="1199920" cy="270491"/>
          </a:xfrm>
        </p:grpSpPr>
        <p:sp>
          <p:nvSpPr>
            <p:cNvPr id="20" name="Freeform 20"/>
            <p:cNvSpPr/>
            <p:nvPr/>
          </p:nvSpPr>
          <p:spPr>
            <a:xfrm>
              <a:off x="0" y="0"/>
              <a:ext cx="1199920" cy="270491"/>
            </a:xfrm>
            <a:custGeom>
              <a:avLst/>
              <a:gdLst/>
              <a:ahLst/>
              <a:cxnLst/>
              <a:rect l="l" t="t" r="r" b="b"/>
              <a:pathLst>
                <a:path w="1199920" h="270491">
                  <a:moveTo>
                    <a:pt x="42293" y="0"/>
                  </a:moveTo>
                  <a:lnTo>
                    <a:pt x="1157627" y="0"/>
                  </a:lnTo>
                  <a:cubicBezTo>
                    <a:pt x="1180984" y="0"/>
                    <a:pt x="1199920" y="18935"/>
                    <a:pt x="1199920" y="42293"/>
                  </a:cubicBezTo>
                  <a:lnTo>
                    <a:pt x="1199920" y="228198"/>
                  </a:lnTo>
                  <a:cubicBezTo>
                    <a:pt x="1199920" y="251556"/>
                    <a:pt x="1180984" y="270491"/>
                    <a:pt x="1157627" y="270491"/>
                  </a:cubicBezTo>
                  <a:lnTo>
                    <a:pt x="42293" y="270491"/>
                  </a:lnTo>
                  <a:cubicBezTo>
                    <a:pt x="18935" y="270491"/>
                    <a:pt x="0" y="251556"/>
                    <a:pt x="0" y="228198"/>
                  </a:cubicBezTo>
                  <a:lnTo>
                    <a:pt x="0" y="42293"/>
                  </a:lnTo>
                  <a:cubicBezTo>
                    <a:pt x="0" y="18935"/>
                    <a:pt x="18935" y="0"/>
                    <a:pt x="42293" y="0"/>
                  </a:cubicBezTo>
                  <a:close/>
                </a:path>
              </a:pathLst>
            </a:custGeom>
            <a:solidFill>
              <a:srgbClr val="0A4232"/>
            </a:solidFill>
          </p:spPr>
        </p:sp>
        <p:sp>
          <p:nvSpPr>
            <p:cNvPr id="21" name="TextBox 21"/>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22" name="Group 22"/>
          <p:cNvGrpSpPr/>
          <p:nvPr/>
        </p:nvGrpSpPr>
        <p:grpSpPr>
          <a:xfrm>
            <a:off x="7403147" y="5111591"/>
            <a:ext cx="3478022" cy="784031"/>
            <a:chOff x="0" y="0"/>
            <a:chExt cx="1199920" cy="270491"/>
          </a:xfrm>
        </p:grpSpPr>
        <p:sp>
          <p:nvSpPr>
            <p:cNvPr id="23" name="Freeform 23"/>
            <p:cNvSpPr/>
            <p:nvPr/>
          </p:nvSpPr>
          <p:spPr>
            <a:xfrm>
              <a:off x="0" y="0"/>
              <a:ext cx="1199920" cy="270491"/>
            </a:xfrm>
            <a:custGeom>
              <a:avLst/>
              <a:gdLst/>
              <a:ahLst/>
              <a:cxnLst/>
              <a:rect l="l" t="t" r="r" b="b"/>
              <a:pathLst>
                <a:path w="1199920" h="270491">
                  <a:moveTo>
                    <a:pt x="42293" y="0"/>
                  </a:moveTo>
                  <a:lnTo>
                    <a:pt x="1157627" y="0"/>
                  </a:lnTo>
                  <a:cubicBezTo>
                    <a:pt x="1180984" y="0"/>
                    <a:pt x="1199920" y="18935"/>
                    <a:pt x="1199920" y="42293"/>
                  </a:cubicBezTo>
                  <a:lnTo>
                    <a:pt x="1199920" y="228198"/>
                  </a:lnTo>
                  <a:cubicBezTo>
                    <a:pt x="1199920" y="251556"/>
                    <a:pt x="1180984" y="270491"/>
                    <a:pt x="1157627" y="270491"/>
                  </a:cubicBezTo>
                  <a:lnTo>
                    <a:pt x="42293" y="270491"/>
                  </a:lnTo>
                  <a:cubicBezTo>
                    <a:pt x="18935" y="270491"/>
                    <a:pt x="0" y="251556"/>
                    <a:pt x="0" y="228198"/>
                  </a:cubicBezTo>
                  <a:lnTo>
                    <a:pt x="0" y="42293"/>
                  </a:lnTo>
                  <a:cubicBezTo>
                    <a:pt x="0" y="18935"/>
                    <a:pt x="18935" y="0"/>
                    <a:pt x="42293" y="0"/>
                  </a:cubicBezTo>
                  <a:close/>
                </a:path>
              </a:pathLst>
            </a:custGeom>
            <a:solidFill>
              <a:srgbClr val="0A4232"/>
            </a:solidFill>
          </p:spPr>
        </p:sp>
        <p:sp>
          <p:nvSpPr>
            <p:cNvPr id="24" name="TextBox 24"/>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25" name="Group 25"/>
          <p:cNvGrpSpPr/>
          <p:nvPr/>
        </p:nvGrpSpPr>
        <p:grpSpPr>
          <a:xfrm>
            <a:off x="11325443" y="5111591"/>
            <a:ext cx="3478022" cy="784031"/>
            <a:chOff x="0" y="0"/>
            <a:chExt cx="1199920" cy="270491"/>
          </a:xfrm>
        </p:grpSpPr>
        <p:sp>
          <p:nvSpPr>
            <p:cNvPr id="26" name="Freeform 26"/>
            <p:cNvSpPr/>
            <p:nvPr/>
          </p:nvSpPr>
          <p:spPr>
            <a:xfrm>
              <a:off x="0" y="0"/>
              <a:ext cx="1199920" cy="270491"/>
            </a:xfrm>
            <a:custGeom>
              <a:avLst/>
              <a:gdLst/>
              <a:ahLst/>
              <a:cxnLst/>
              <a:rect l="l" t="t" r="r" b="b"/>
              <a:pathLst>
                <a:path w="1199920" h="270491">
                  <a:moveTo>
                    <a:pt x="42293" y="0"/>
                  </a:moveTo>
                  <a:lnTo>
                    <a:pt x="1157627" y="0"/>
                  </a:lnTo>
                  <a:cubicBezTo>
                    <a:pt x="1180984" y="0"/>
                    <a:pt x="1199920" y="18935"/>
                    <a:pt x="1199920" y="42293"/>
                  </a:cubicBezTo>
                  <a:lnTo>
                    <a:pt x="1199920" y="228198"/>
                  </a:lnTo>
                  <a:cubicBezTo>
                    <a:pt x="1199920" y="251556"/>
                    <a:pt x="1180984" y="270491"/>
                    <a:pt x="1157627" y="270491"/>
                  </a:cubicBezTo>
                  <a:lnTo>
                    <a:pt x="42293" y="270491"/>
                  </a:lnTo>
                  <a:cubicBezTo>
                    <a:pt x="18935" y="270491"/>
                    <a:pt x="0" y="251556"/>
                    <a:pt x="0" y="228198"/>
                  </a:cubicBezTo>
                  <a:lnTo>
                    <a:pt x="0" y="42293"/>
                  </a:lnTo>
                  <a:cubicBezTo>
                    <a:pt x="0" y="18935"/>
                    <a:pt x="18935" y="0"/>
                    <a:pt x="42293" y="0"/>
                  </a:cubicBezTo>
                  <a:close/>
                </a:path>
              </a:pathLst>
            </a:custGeom>
            <a:solidFill>
              <a:srgbClr val="0A4232"/>
            </a:solidFill>
          </p:spPr>
        </p:sp>
        <p:sp>
          <p:nvSpPr>
            <p:cNvPr id="27" name="TextBox 27"/>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28" name="Group 28"/>
          <p:cNvGrpSpPr/>
          <p:nvPr/>
        </p:nvGrpSpPr>
        <p:grpSpPr>
          <a:xfrm>
            <a:off x="5518012" y="8465207"/>
            <a:ext cx="3478022" cy="784031"/>
            <a:chOff x="0" y="0"/>
            <a:chExt cx="1199920" cy="270491"/>
          </a:xfrm>
        </p:grpSpPr>
        <p:sp>
          <p:nvSpPr>
            <p:cNvPr id="29" name="Freeform 29"/>
            <p:cNvSpPr/>
            <p:nvPr/>
          </p:nvSpPr>
          <p:spPr>
            <a:xfrm>
              <a:off x="0" y="0"/>
              <a:ext cx="1199920" cy="270491"/>
            </a:xfrm>
            <a:custGeom>
              <a:avLst/>
              <a:gdLst/>
              <a:ahLst/>
              <a:cxnLst/>
              <a:rect l="l" t="t" r="r" b="b"/>
              <a:pathLst>
                <a:path w="1199920" h="270491">
                  <a:moveTo>
                    <a:pt x="42293" y="0"/>
                  </a:moveTo>
                  <a:lnTo>
                    <a:pt x="1157627" y="0"/>
                  </a:lnTo>
                  <a:cubicBezTo>
                    <a:pt x="1180984" y="0"/>
                    <a:pt x="1199920" y="18935"/>
                    <a:pt x="1199920" y="42293"/>
                  </a:cubicBezTo>
                  <a:lnTo>
                    <a:pt x="1199920" y="228198"/>
                  </a:lnTo>
                  <a:cubicBezTo>
                    <a:pt x="1199920" y="251556"/>
                    <a:pt x="1180984" y="270491"/>
                    <a:pt x="1157627" y="270491"/>
                  </a:cubicBezTo>
                  <a:lnTo>
                    <a:pt x="42293" y="270491"/>
                  </a:lnTo>
                  <a:cubicBezTo>
                    <a:pt x="18935" y="270491"/>
                    <a:pt x="0" y="251556"/>
                    <a:pt x="0" y="228198"/>
                  </a:cubicBezTo>
                  <a:lnTo>
                    <a:pt x="0" y="42293"/>
                  </a:lnTo>
                  <a:cubicBezTo>
                    <a:pt x="0" y="18935"/>
                    <a:pt x="18935" y="0"/>
                    <a:pt x="42293" y="0"/>
                  </a:cubicBezTo>
                  <a:close/>
                </a:path>
              </a:pathLst>
            </a:custGeom>
            <a:solidFill>
              <a:srgbClr val="0A4232"/>
            </a:solidFill>
          </p:spPr>
        </p:sp>
        <p:sp>
          <p:nvSpPr>
            <p:cNvPr id="30" name="TextBox 30"/>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1" name="Group 31"/>
          <p:cNvGrpSpPr/>
          <p:nvPr/>
        </p:nvGrpSpPr>
        <p:grpSpPr>
          <a:xfrm>
            <a:off x="9288700" y="8474269"/>
            <a:ext cx="3478022" cy="784031"/>
            <a:chOff x="0" y="0"/>
            <a:chExt cx="1199920" cy="270491"/>
          </a:xfrm>
        </p:grpSpPr>
        <p:sp>
          <p:nvSpPr>
            <p:cNvPr id="32" name="Freeform 32"/>
            <p:cNvSpPr/>
            <p:nvPr/>
          </p:nvSpPr>
          <p:spPr>
            <a:xfrm>
              <a:off x="0" y="0"/>
              <a:ext cx="1199920" cy="270491"/>
            </a:xfrm>
            <a:custGeom>
              <a:avLst/>
              <a:gdLst/>
              <a:ahLst/>
              <a:cxnLst/>
              <a:rect l="l" t="t" r="r" b="b"/>
              <a:pathLst>
                <a:path w="1199920" h="270491">
                  <a:moveTo>
                    <a:pt x="42293" y="0"/>
                  </a:moveTo>
                  <a:lnTo>
                    <a:pt x="1157627" y="0"/>
                  </a:lnTo>
                  <a:cubicBezTo>
                    <a:pt x="1180984" y="0"/>
                    <a:pt x="1199920" y="18935"/>
                    <a:pt x="1199920" y="42293"/>
                  </a:cubicBezTo>
                  <a:lnTo>
                    <a:pt x="1199920" y="228198"/>
                  </a:lnTo>
                  <a:cubicBezTo>
                    <a:pt x="1199920" y="251556"/>
                    <a:pt x="1180984" y="270491"/>
                    <a:pt x="1157627" y="270491"/>
                  </a:cubicBezTo>
                  <a:lnTo>
                    <a:pt x="42293" y="270491"/>
                  </a:lnTo>
                  <a:cubicBezTo>
                    <a:pt x="18935" y="270491"/>
                    <a:pt x="0" y="251556"/>
                    <a:pt x="0" y="228198"/>
                  </a:cubicBezTo>
                  <a:lnTo>
                    <a:pt x="0" y="42293"/>
                  </a:lnTo>
                  <a:cubicBezTo>
                    <a:pt x="0" y="18935"/>
                    <a:pt x="18935" y="0"/>
                    <a:pt x="42293" y="0"/>
                  </a:cubicBezTo>
                  <a:close/>
                </a:path>
              </a:pathLst>
            </a:custGeom>
            <a:solidFill>
              <a:srgbClr val="0A4232"/>
            </a:solidFill>
          </p:spPr>
        </p:sp>
        <p:sp>
          <p:nvSpPr>
            <p:cNvPr id="33" name="TextBox 33"/>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sp>
        <p:nvSpPr>
          <p:cNvPr id="34" name="TextBox 34"/>
          <p:cNvSpPr txBox="1"/>
          <p:nvPr/>
        </p:nvSpPr>
        <p:spPr>
          <a:xfrm>
            <a:off x="4003699" y="5229766"/>
            <a:ext cx="2433162" cy="292313"/>
          </a:xfrm>
          <a:prstGeom prst="rect">
            <a:avLst/>
          </a:prstGeom>
        </p:spPr>
        <p:txBody>
          <a:bodyPr lIns="0" tIns="0" rIns="0" bIns="0" rtlCol="0" anchor="t">
            <a:spAutoFit/>
          </a:bodyPr>
          <a:lstStyle/>
          <a:p>
            <a:pPr marL="0" lvl="0" indent="0" algn="ctr">
              <a:lnSpc>
                <a:spcPts val="2381"/>
              </a:lnSpc>
            </a:pPr>
            <a:r>
              <a:rPr lang="en-US" sz="1832" b="1">
                <a:solidFill>
                  <a:srgbClr val="C1FF72"/>
                </a:solidFill>
                <a:latin typeface="Londrina Solid Heavy"/>
                <a:ea typeface="Londrina Solid Heavy"/>
                <a:cs typeface="Londrina Solid Heavy"/>
                <a:sym typeface="Londrina Solid Heavy"/>
              </a:rPr>
              <a:t>Prevent Child Drowning</a:t>
            </a:r>
          </a:p>
        </p:txBody>
      </p:sp>
      <p:sp>
        <p:nvSpPr>
          <p:cNvPr id="35" name="TextBox 35"/>
          <p:cNvSpPr txBox="1"/>
          <p:nvPr/>
        </p:nvSpPr>
        <p:spPr>
          <a:xfrm>
            <a:off x="7925577" y="5229766"/>
            <a:ext cx="2433162" cy="292313"/>
          </a:xfrm>
          <a:prstGeom prst="rect">
            <a:avLst/>
          </a:prstGeom>
        </p:spPr>
        <p:txBody>
          <a:bodyPr lIns="0" tIns="0" rIns="0" bIns="0" rtlCol="0" anchor="t">
            <a:spAutoFit/>
          </a:bodyPr>
          <a:lstStyle/>
          <a:p>
            <a:pPr marL="0" lvl="0" indent="0" algn="ctr">
              <a:lnSpc>
                <a:spcPts val="2381"/>
              </a:lnSpc>
            </a:pPr>
            <a:r>
              <a:rPr lang="en-US" sz="1832" b="1">
                <a:solidFill>
                  <a:srgbClr val="C1FF72"/>
                </a:solidFill>
                <a:latin typeface="Londrina Solid Heavy"/>
                <a:ea typeface="Londrina Solid Heavy"/>
                <a:cs typeface="Londrina Solid Heavy"/>
                <a:sym typeface="Londrina Solid Heavy"/>
              </a:rPr>
              <a:t>Good &amp; Bad Touch Session</a:t>
            </a:r>
          </a:p>
        </p:txBody>
      </p:sp>
      <p:sp>
        <p:nvSpPr>
          <p:cNvPr id="36" name="TextBox 36"/>
          <p:cNvSpPr txBox="1"/>
          <p:nvPr/>
        </p:nvSpPr>
        <p:spPr>
          <a:xfrm>
            <a:off x="11847873" y="5229766"/>
            <a:ext cx="2433162" cy="292313"/>
          </a:xfrm>
          <a:prstGeom prst="rect">
            <a:avLst/>
          </a:prstGeom>
        </p:spPr>
        <p:txBody>
          <a:bodyPr lIns="0" tIns="0" rIns="0" bIns="0" rtlCol="0" anchor="t">
            <a:spAutoFit/>
          </a:bodyPr>
          <a:lstStyle/>
          <a:p>
            <a:pPr marL="0" lvl="0" indent="0" algn="ctr">
              <a:lnSpc>
                <a:spcPts val="2381"/>
              </a:lnSpc>
            </a:pPr>
            <a:r>
              <a:rPr lang="en-US" sz="1832" b="1">
                <a:solidFill>
                  <a:srgbClr val="C1FF72"/>
                </a:solidFill>
                <a:latin typeface="Londrina Solid Heavy"/>
                <a:ea typeface="Londrina Solid Heavy"/>
                <a:cs typeface="Londrina Solid Heavy"/>
                <a:sym typeface="Londrina Solid Heavy"/>
              </a:rPr>
              <a:t>Self Defense for Girls</a:t>
            </a:r>
          </a:p>
        </p:txBody>
      </p:sp>
      <p:sp>
        <p:nvSpPr>
          <p:cNvPr id="37" name="TextBox 37"/>
          <p:cNvSpPr txBox="1"/>
          <p:nvPr/>
        </p:nvSpPr>
        <p:spPr>
          <a:xfrm>
            <a:off x="6040442" y="8583382"/>
            <a:ext cx="2433162" cy="292313"/>
          </a:xfrm>
          <a:prstGeom prst="rect">
            <a:avLst/>
          </a:prstGeom>
        </p:spPr>
        <p:txBody>
          <a:bodyPr lIns="0" tIns="0" rIns="0" bIns="0" rtlCol="0" anchor="t">
            <a:spAutoFit/>
          </a:bodyPr>
          <a:lstStyle/>
          <a:p>
            <a:pPr marL="0" lvl="0" indent="0" algn="ctr">
              <a:lnSpc>
                <a:spcPts val="2381"/>
              </a:lnSpc>
            </a:pPr>
            <a:r>
              <a:rPr lang="en-US" sz="1832" b="1">
                <a:solidFill>
                  <a:srgbClr val="C1FF72"/>
                </a:solidFill>
                <a:latin typeface="Londrina Solid Heavy"/>
                <a:ea typeface="Londrina Solid Heavy"/>
                <a:cs typeface="Londrina Solid Heavy"/>
                <a:sym typeface="Londrina Solid Heavy"/>
              </a:rPr>
              <a:t>Project Dog belt</a:t>
            </a:r>
          </a:p>
        </p:txBody>
      </p:sp>
      <p:sp>
        <p:nvSpPr>
          <p:cNvPr id="38" name="TextBox 38"/>
          <p:cNvSpPr txBox="1"/>
          <p:nvPr/>
        </p:nvSpPr>
        <p:spPr>
          <a:xfrm>
            <a:off x="9811130" y="8592444"/>
            <a:ext cx="2433162" cy="292313"/>
          </a:xfrm>
          <a:prstGeom prst="rect">
            <a:avLst/>
          </a:prstGeom>
        </p:spPr>
        <p:txBody>
          <a:bodyPr lIns="0" tIns="0" rIns="0" bIns="0" rtlCol="0" anchor="t">
            <a:spAutoFit/>
          </a:bodyPr>
          <a:lstStyle/>
          <a:p>
            <a:pPr marL="0" lvl="0" indent="0" algn="ctr">
              <a:lnSpc>
                <a:spcPts val="2381"/>
              </a:lnSpc>
            </a:pPr>
            <a:r>
              <a:rPr lang="en-US" sz="1832" b="1">
                <a:solidFill>
                  <a:srgbClr val="C1FF72"/>
                </a:solidFill>
                <a:latin typeface="Londrina Solid Heavy"/>
                <a:ea typeface="Londrina Solid Heavy"/>
                <a:cs typeface="Londrina Solid Heavy"/>
                <a:sym typeface="Londrina Solid Heavy"/>
              </a:rPr>
              <a:t>Internet and Device Safety</a:t>
            </a:r>
          </a:p>
        </p:txBody>
      </p:sp>
      <p:sp>
        <p:nvSpPr>
          <p:cNvPr id="39" name="Freeform 39"/>
          <p:cNvSpPr/>
          <p:nvPr/>
        </p:nvSpPr>
        <p:spPr>
          <a:xfrm rot="-680848">
            <a:off x="11135798"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1670499">
            <a:off x="11711943" y="1390085"/>
            <a:ext cx="2063588" cy="2081804"/>
          </a:xfrm>
          <a:custGeom>
            <a:avLst/>
            <a:gdLst/>
            <a:ahLst/>
            <a:cxnLst/>
            <a:rect l="l" t="t" r="r" b="b"/>
            <a:pathLst>
              <a:path w="2063588" h="2081804">
                <a:moveTo>
                  <a:pt x="0" y="0"/>
                </a:moveTo>
                <a:lnTo>
                  <a:pt x="2063588" y="0"/>
                </a:lnTo>
                <a:lnTo>
                  <a:pt x="2063588" y="2081805"/>
                </a:lnTo>
                <a:lnTo>
                  <a:pt x="0" y="208180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5223018" y="1674040"/>
            <a:ext cx="7665141" cy="973150"/>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SKILL DEVELOPMENT</a:t>
            </a:r>
          </a:p>
        </p:txBody>
      </p:sp>
      <p:grpSp>
        <p:nvGrpSpPr>
          <p:cNvPr id="10" name="Group 10"/>
          <p:cNvGrpSpPr/>
          <p:nvPr/>
        </p:nvGrpSpPr>
        <p:grpSpPr>
          <a:xfrm>
            <a:off x="2152393" y="3220703"/>
            <a:ext cx="3192574" cy="2559025"/>
            <a:chOff x="0" y="0"/>
            <a:chExt cx="791351" cy="634312"/>
          </a:xfrm>
        </p:grpSpPr>
        <p:sp>
          <p:nvSpPr>
            <p:cNvPr id="11" name="Freeform 11"/>
            <p:cNvSpPr/>
            <p:nvPr/>
          </p:nvSpPr>
          <p:spPr>
            <a:xfrm>
              <a:off x="0" y="0"/>
              <a:ext cx="791351" cy="634312"/>
            </a:xfrm>
            <a:custGeom>
              <a:avLst/>
              <a:gdLst/>
              <a:ahLst/>
              <a:cxnLst/>
              <a:rect l="l" t="t" r="r" b="b"/>
              <a:pathLst>
                <a:path w="791351" h="634312">
                  <a:moveTo>
                    <a:pt x="46075" y="0"/>
                  </a:moveTo>
                  <a:lnTo>
                    <a:pt x="745276" y="0"/>
                  </a:lnTo>
                  <a:cubicBezTo>
                    <a:pt x="770723" y="0"/>
                    <a:pt x="791351" y="20628"/>
                    <a:pt x="791351" y="46075"/>
                  </a:cubicBezTo>
                  <a:lnTo>
                    <a:pt x="791351" y="588237"/>
                  </a:lnTo>
                  <a:cubicBezTo>
                    <a:pt x="791351" y="613683"/>
                    <a:pt x="770723" y="634312"/>
                    <a:pt x="745276" y="634312"/>
                  </a:cubicBezTo>
                  <a:lnTo>
                    <a:pt x="46075" y="634312"/>
                  </a:lnTo>
                  <a:cubicBezTo>
                    <a:pt x="20628" y="634312"/>
                    <a:pt x="0" y="613683"/>
                    <a:pt x="0" y="588237"/>
                  </a:cubicBezTo>
                  <a:lnTo>
                    <a:pt x="0" y="46075"/>
                  </a:lnTo>
                  <a:cubicBezTo>
                    <a:pt x="0" y="20628"/>
                    <a:pt x="20628" y="0"/>
                    <a:pt x="46075" y="0"/>
                  </a:cubicBezTo>
                  <a:close/>
                </a:path>
              </a:pathLst>
            </a:custGeom>
            <a:blipFill>
              <a:blip r:embed="rId10"/>
              <a:stretch>
                <a:fillRect l="-14359" r="-38714"/>
              </a:stretch>
            </a:blipFill>
            <a:ln w="104775" cap="sq">
              <a:solidFill>
                <a:srgbClr val="0A4232"/>
              </a:solidFill>
              <a:prstDash val="solid"/>
              <a:miter/>
            </a:ln>
          </p:spPr>
        </p:sp>
      </p:grpSp>
      <p:grpSp>
        <p:nvGrpSpPr>
          <p:cNvPr id="12" name="Group 12"/>
          <p:cNvGrpSpPr/>
          <p:nvPr/>
        </p:nvGrpSpPr>
        <p:grpSpPr>
          <a:xfrm>
            <a:off x="5749017" y="3220703"/>
            <a:ext cx="3192574" cy="2559025"/>
            <a:chOff x="0" y="0"/>
            <a:chExt cx="791351" cy="634312"/>
          </a:xfrm>
        </p:grpSpPr>
        <p:sp>
          <p:nvSpPr>
            <p:cNvPr id="13" name="Freeform 13"/>
            <p:cNvSpPr/>
            <p:nvPr/>
          </p:nvSpPr>
          <p:spPr>
            <a:xfrm>
              <a:off x="0" y="0"/>
              <a:ext cx="791351" cy="634312"/>
            </a:xfrm>
            <a:custGeom>
              <a:avLst/>
              <a:gdLst/>
              <a:ahLst/>
              <a:cxnLst/>
              <a:rect l="l" t="t" r="r" b="b"/>
              <a:pathLst>
                <a:path w="791351" h="634312">
                  <a:moveTo>
                    <a:pt x="46075" y="0"/>
                  </a:moveTo>
                  <a:lnTo>
                    <a:pt x="745276" y="0"/>
                  </a:lnTo>
                  <a:cubicBezTo>
                    <a:pt x="770723" y="0"/>
                    <a:pt x="791351" y="20628"/>
                    <a:pt x="791351" y="46075"/>
                  </a:cubicBezTo>
                  <a:lnTo>
                    <a:pt x="791351" y="588237"/>
                  </a:lnTo>
                  <a:cubicBezTo>
                    <a:pt x="791351" y="613683"/>
                    <a:pt x="770723" y="634312"/>
                    <a:pt x="745276" y="634312"/>
                  </a:cubicBezTo>
                  <a:lnTo>
                    <a:pt x="46075" y="634312"/>
                  </a:lnTo>
                  <a:cubicBezTo>
                    <a:pt x="20628" y="634312"/>
                    <a:pt x="0" y="613683"/>
                    <a:pt x="0" y="588237"/>
                  </a:cubicBezTo>
                  <a:lnTo>
                    <a:pt x="0" y="46075"/>
                  </a:lnTo>
                  <a:cubicBezTo>
                    <a:pt x="0" y="20628"/>
                    <a:pt x="20628" y="0"/>
                    <a:pt x="46075" y="0"/>
                  </a:cubicBezTo>
                  <a:close/>
                </a:path>
              </a:pathLst>
            </a:custGeom>
            <a:blipFill>
              <a:blip r:embed="rId11"/>
              <a:stretch>
                <a:fillRect l="-8136" r="-44938"/>
              </a:stretch>
            </a:blipFill>
            <a:ln w="104775" cap="sq">
              <a:solidFill>
                <a:srgbClr val="0A4232"/>
              </a:solidFill>
              <a:prstDash val="solid"/>
              <a:miter/>
            </a:ln>
          </p:spPr>
        </p:sp>
      </p:grpSp>
      <p:grpSp>
        <p:nvGrpSpPr>
          <p:cNvPr id="14" name="Group 14"/>
          <p:cNvGrpSpPr/>
          <p:nvPr/>
        </p:nvGrpSpPr>
        <p:grpSpPr>
          <a:xfrm>
            <a:off x="9346025" y="3220703"/>
            <a:ext cx="3192574" cy="2559025"/>
            <a:chOff x="0" y="0"/>
            <a:chExt cx="791351" cy="634312"/>
          </a:xfrm>
        </p:grpSpPr>
        <p:sp>
          <p:nvSpPr>
            <p:cNvPr id="15" name="Freeform 15"/>
            <p:cNvSpPr/>
            <p:nvPr/>
          </p:nvSpPr>
          <p:spPr>
            <a:xfrm>
              <a:off x="0" y="0"/>
              <a:ext cx="791351" cy="634312"/>
            </a:xfrm>
            <a:custGeom>
              <a:avLst/>
              <a:gdLst/>
              <a:ahLst/>
              <a:cxnLst/>
              <a:rect l="l" t="t" r="r" b="b"/>
              <a:pathLst>
                <a:path w="791351" h="634312">
                  <a:moveTo>
                    <a:pt x="46075" y="0"/>
                  </a:moveTo>
                  <a:lnTo>
                    <a:pt x="745276" y="0"/>
                  </a:lnTo>
                  <a:cubicBezTo>
                    <a:pt x="770723" y="0"/>
                    <a:pt x="791351" y="20628"/>
                    <a:pt x="791351" y="46075"/>
                  </a:cubicBezTo>
                  <a:lnTo>
                    <a:pt x="791351" y="588237"/>
                  </a:lnTo>
                  <a:cubicBezTo>
                    <a:pt x="791351" y="613683"/>
                    <a:pt x="770723" y="634312"/>
                    <a:pt x="745276" y="634312"/>
                  </a:cubicBezTo>
                  <a:lnTo>
                    <a:pt x="46075" y="634312"/>
                  </a:lnTo>
                  <a:cubicBezTo>
                    <a:pt x="20628" y="634312"/>
                    <a:pt x="0" y="613683"/>
                    <a:pt x="0" y="588237"/>
                  </a:cubicBezTo>
                  <a:lnTo>
                    <a:pt x="0" y="46075"/>
                  </a:lnTo>
                  <a:cubicBezTo>
                    <a:pt x="0" y="20628"/>
                    <a:pt x="20628" y="0"/>
                    <a:pt x="46075" y="0"/>
                  </a:cubicBezTo>
                  <a:close/>
                </a:path>
              </a:pathLst>
            </a:custGeom>
            <a:blipFill>
              <a:blip r:embed="rId12"/>
              <a:stretch>
                <a:fillRect l="-16882" t="-12208" r="-54880"/>
              </a:stretch>
            </a:blipFill>
            <a:ln w="104775" cap="sq">
              <a:solidFill>
                <a:srgbClr val="0A4232"/>
              </a:solidFill>
              <a:prstDash val="solid"/>
              <a:miter/>
            </a:ln>
          </p:spPr>
        </p:sp>
      </p:grpSp>
      <p:grpSp>
        <p:nvGrpSpPr>
          <p:cNvPr id="16" name="Group 16"/>
          <p:cNvGrpSpPr/>
          <p:nvPr/>
        </p:nvGrpSpPr>
        <p:grpSpPr>
          <a:xfrm>
            <a:off x="4151233" y="6262948"/>
            <a:ext cx="3192574" cy="2559025"/>
            <a:chOff x="0" y="0"/>
            <a:chExt cx="791351" cy="634312"/>
          </a:xfrm>
        </p:grpSpPr>
        <p:sp>
          <p:nvSpPr>
            <p:cNvPr id="17" name="Freeform 17"/>
            <p:cNvSpPr/>
            <p:nvPr/>
          </p:nvSpPr>
          <p:spPr>
            <a:xfrm>
              <a:off x="0" y="0"/>
              <a:ext cx="791351" cy="634312"/>
            </a:xfrm>
            <a:custGeom>
              <a:avLst/>
              <a:gdLst/>
              <a:ahLst/>
              <a:cxnLst/>
              <a:rect l="l" t="t" r="r" b="b"/>
              <a:pathLst>
                <a:path w="791351" h="634312">
                  <a:moveTo>
                    <a:pt x="46075" y="0"/>
                  </a:moveTo>
                  <a:lnTo>
                    <a:pt x="745276" y="0"/>
                  </a:lnTo>
                  <a:cubicBezTo>
                    <a:pt x="770723" y="0"/>
                    <a:pt x="791351" y="20628"/>
                    <a:pt x="791351" y="46075"/>
                  </a:cubicBezTo>
                  <a:lnTo>
                    <a:pt x="791351" y="588237"/>
                  </a:lnTo>
                  <a:cubicBezTo>
                    <a:pt x="791351" y="613683"/>
                    <a:pt x="770723" y="634312"/>
                    <a:pt x="745276" y="634312"/>
                  </a:cubicBezTo>
                  <a:lnTo>
                    <a:pt x="46075" y="634312"/>
                  </a:lnTo>
                  <a:cubicBezTo>
                    <a:pt x="20628" y="634312"/>
                    <a:pt x="0" y="613683"/>
                    <a:pt x="0" y="588237"/>
                  </a:cubicBezTo>
                  <a:lnTo>
                    <a:pt x="0" y="46075"/>
                  </a:lnTo>
                  <a:cubicBezTo>
                    <a:pt x="0" y="20628"/>
                    <a:pt x="20628" y="0"/>
                    <a:pt x="46075" y="0"/>
                  </a:cubicBezTo>
                  <a:close/>
                </a:path>
              </a:pathLst>
            </a:custGeom>
            <a:blipFill>
              <a:blip r:embed="rId13"/>
              <a:stretch>
                <a:fillRect l="-26537" r="-26537"/>
              </a:stretch>
            </a:blipFill>
            <a:ln w="104775" cap="sq">
              <a:solidFill>
                <a:srgbClr val="0A4232"/>
              </a:solidFill>
              <a:prstDash val="solid"/>
              <a:miter/>
            </a:ln>
          </p:spPr>
        </p:sp>
      </p:grpSp>
      <p:grpSp>
        <p:nvGrpSpPr>
          <p:cNvPr id="18" name="Group 18"/>
          <p:cNvGrpSpPr/>
          <p:nvPr/>
        </p:nvGrpSpPr>
        <p:grpSpPr>
          <a:xfrm>
            <a:off x="12943034" y="3220703"/>
            <a:ext cx="3192574" cy="2559025"/>
            <a:chOff x="0" y="0"/>
            <a:chExt cx="791351" cy="634312"/>
          </a:xfrm>
        </p:grpSpPr>
        <p:sp>
          <p:nvSpPr>
            <p:cNvPr id="19" name="Freeform 19"/>
            <p:cNvSpPr/>
            <p:nvPr/>
          </p:nvSpPr>
          <p:spPr>
            <a:xfrm>
              <a:off x="0" y="0"/>
              <a:ext cx="791351" cy="634312"/>
            </a:xfrm>
            <a:custGeom>
              <a:avLst/>
              <a:gdLst/>
              <a:ahLst/>
              <a:cxnLst/>
              <a:rect l="l" t="t" r="r" b="b"/>
              <a:pathLst>
                <a:path w="791351" h="634312">
                  <a:moveTo>
                    <a:pt x="46075" y="0"/>
                  </a:moveTo>
                  <a:lnTo>
                    <a:pt x="745276" y="0"/>
                  </a:lnTo>
                  <a:cubicBezTo>
                    <a:pt x="770723" y="0"/>
                    <a:pt x="791351" y="20628"/>
                    <a:pt x="791351" y="46075"/>
                  </a:cubicBezTo>
                  <a:lnTo>
                    <a:pt x="791351" y="588237"/>
                  </a:lnTo>
                  <a:cubicBezTo>
                    <a:pt x="791351" y="613683"/>
                    <a:pt x="770723" y="634312"/>
                    <a:pt x="745276" y="634312"/>
                  </a:cubicBezTo>
                  <a:lnTo>
                    <a:pt x="46075" y="634312"/>
                  </a:lnTo>
                  <a:cubicBezTo>
                    <a:pt x="20628" y="634312"/>
                    <a:pt x="0" y="613683"/>
                    <a:pt x="0" y="588237"/>
                  </a:cubicBezTo>
                  <a:lnTo>
                    <a:pt x="0" y="46075"/>
                  </a:lnTo>
                  <a:cubicBezTo>
                    <a:pt x="0" y="20628"/>
                    <a:pt x="20628" y="0"/>
                    <a:pt x="46075" y="0"/>
                  </a:cubicBezTo>
                  <a:close/>
                </a:path>
              </a:pathLst>
            </a:custGeom>
            <a:blipFill>
              <a:blip r:embed="rId14"/>
              <a:stretch>
                <a:fillRect l="-26537" r="-26537"/>
              </a:stretch>
            </a:blipFill>
            <a:ln w="104775" cap="sq">
              <a:solidFill>
                <a:srgbClr val="0A4232"/>
              </a:solidFill>
              <a:prstDash val="solid"/>
              <a:miter/>
            </a:ln>
          </p:spPr>
        </p:sp>
      </p:grpSp>
      <p:grpSp>
        <p:nvGrpSpPr>
          <p:cNvPr id="20" name="Group 20"/>
          <p:cNvGrpSpPr/>
          <p:nvPr/>
        </p:nvGrpSpPr>
        <p:grpSpPr>
          <a:xfrm>
            <a:off x="7748241" y="6262948"/>
            <a:ext cx="3192574" cy="2559025"/>
            <a:chOff x="0" y="0"/>
            <a:chExt cx="791351" cy="634312"/>
          </a:xfrm>
        </p:grpSpPr>
        <p:sp>
          <p:nvSpPr>
            <p:cNvPr id="21" name="Freeform 21"/>
            <p:cNvSpPr/>
            <p:nvPr/>
          </p:nvSpPr>
          <p:spPr>
            <a:xfrm>
              <a:off x="0" y="0"/>
              <a:ext cx="791351" cy="634312"/>
            </a:xfrm>
            <a:custGeom>
              <a:avLst/>
              <a:gdLst/>
              <a:ahLst/>
              <a:cxnLst/>
              <a:rect l="l" t="t" r="r" b="b"/>
              <a:pathLst>
                <a:path w="791351" h="634312">
                  <a:moveTo>
                    <a:pt x="46075" y="0"/>
                  </a:moveTo>
                  <a:lnTo>
                    <a:pt x="745276" y="0"/>
                  </a:lnTo>
                  <a:cubicBezTo>
                    <a:pt x="770723" y="0"/>
                    <a:pt x="791351" y="20628"/>
                    <a:pt x="791351" y="46075"/>
                  </a:cubicBezTo>
                  <a:lnTo>
                    <a:pt x="791351" y="588237"/>
                  </a:lnTo>
                  <a:cubicBezTo>
                    <a:pt x="791351" y="613683"/>
                    <a:pt x="770723" y="634312"/>
                    <a:pt x="745276" y="634312"/>
                  </a:cubicBezTo>
                  <a:lnTo>
                    <a:pt x="46075" y="634312"/>
                  </a:lnTo>
                  <a:cubicBezTo>
                    <a:pt x="20628" y="634312"/>
                    <a:pt x="0" y="613683"/>
                    <a:pt x="0" y="588237"/>
                  </a:cubicBezTo>
                  <a:lnTo>
                    <a:pt x="0" y="46075"/>
                  </a:lnTo>
                  <a:cubicBezTo>
                    <a:pt x="0" y="20628"/>
                    <a:pt x="20628" y="0"/>
                    <a:pt x="46075" y="0"/>
                  </a:cubicBezTo>
                  <a:close/>
                </a:path>
              </a:pathLst>
            </a:custGeom>
            <a:blipFill>
              <a:blip r:embed="rId15"/>
              <a:stretch>
                <a:fillRect l="-26537" r="-26537"/>
              </a:stretch>
            </a:blipFill>
            <a:ln w="104775" cap="sq">
              <a:solidFill>
                <a:srgbClr val="0A4232"/>
              </a:solidFill>
              <a:prstDash val="solid"/>
              <a:miter/>
            </a:ln>
          </p:spPr>
        </p:sp>
      </p:grpSp>
      <p:grpSp>
        <p:nvGrpSpPr>
          <p:cNvPr id="22" name="Group 22"/>
          <p:cNvGrpSpPr/>
          <p:nvPr/>
        </p:nvGrpSpPr>
        <p:grpSpPr>
          <a:xfrm>
            <a:off x="11345250" y="6262948"/>
            <a:ext cx="3192574" cy="2559025"/>
            <a:chOff x="0" y="0"/>
            <a:chExt cx="791351" cy="634312"/>
          </a:xfrm>
        </p:grpSpPr>
        <p:sp>
          <p:nvSpPr>
            <p:cNvPr id="23" name="Freeform 23"/>
            <p:cNvSpPr/>
            <p:nvPr/>
          </p:nvSpPr>
          <p:spPr>
            <a:xfrm>
              <a:off x="0" y="0"/>
              <a:ext cx="791351" cy="634312"/>
            </a:xfrm>
            <a:custGeom>
              <a:avLst/>
              <a:gdLst/>
              <a:ahLst/>
              <a:cxnLst/>
              <a:rect l="l" t="t" r="r" b="b"/>
              <a:pathLst>
                <a:path w="791351" h="634312">
                  <a:moveTo>
                    <a:pt x="46075" y="0"/>
                  </a:moveTo>
                  <a:lnTo>
                    <a:pt x="745276" y="0"/>
                  </a:lnTo>
                  <a:cubicBezTo>
                    <a:pt x="770723" y="0"/>
                    <a:pt x="791351" y="20628"/>
                    <a:pt x="791351" y="46075"/>
                  </a:cubicBezTo>
                  <a:lnTo>
                    <a:pt x="791351" y="588237"/>
                  </a:lnTo>
                  <a:cubicBezTo>
                    <a:pt x="791351" y="613683"/>
                    <a:pt x="770723" y="634312"/>
                    <a:pt x="745276" y="634312"/>
                  </a:cubicBezTo>
                  <a:lnTo>
                    <a:pt x="46075" y="634312"/>
                  </a:lnTo>
                  <a:cubicBezTo>
                    <a:pt x="20628" y="634312"/>
                    <a:pt x="0" y="613683"/>
                    <a:pt x="0" y="588237"/>
                  </a:cubicBezTo>
                  <a:lnTo>
                    <a:pt x="0" y="46075"/>
                  </a:lnTo>
                  <a:cubicBezTo>
                    <a:pt x="0" y="20628"/>
                    <a:pt x="20628" y="0"/>
                    <a:pt x="46075" y="0"/>
                  </a:cubicBezTo>
                  <a:close/>
                </a:path>
              </a:pathLst>
            </a:custGeom>
            <a:blipFill>
              <a:blip r:embed="rId16"/>
              <a:stretch>
                <a:fillRect l="-21335" r="-21335"/>
              </a:stretch>
            </a:blipFill>
            <a:ln w="104775" cap="sq">
              <a:solidFill>
                <a:srgbClr val="0A4232"/>
              </a:solidFill>
              <a:prstDash val="solid"/>
              <a:miter/>
            </a:ln>
          </p:spPr>
        </p:sp>
      </p:grpSp>
      <p:grpSp>
        <p:nvGrpSpPr>
          <p:cNvPr id="24" name="Group 24"/>
          <p:cNvGrpSpPr/>
          <p:nvPr/>
        </p:nvGrpSpPr>
        <p:grpSpPr>
          <a:xfrm>
            <a:off x="2152393" y="5186564"/>
            <a:ext cx="3189579" cy="719008"/>
            <a:chOff x="0" y="0"/>
            <a:chExt cx="1199920" cy="270491"/>
          </a:xfrm>
        </p:grpSpPr>
        <p:sp>
          <p:nvSpPr>
            <p:cNvPr id="25" name="Freeform 25"/>
            <p:cNvSpPr/>
            <p:nvPr/>
          </p:nvSpPr>
          <p:spPr>
            <a:xfrm>
              <a:off x="0" y="0"/>
              <a:ext cx="1199920" cy="270491"/>
            </a:xfrm>
            <a:custGeom>
              <a:avLst/>
              <a:gdLst/>
              <a:ahLst/>
              <a:cxnLst/>
              <a:rect l="l" t="t" r="r" b="b"/>
              <a:pathLst>
                <a:path w="1199920" h="270491">
                  <a:moveTo>
                    <a:pt x="46118" y="0"/>
                  </a:moveTo>
                  <a:lnTo>
                    <a:pt x="1153802" y="0"/>
                  </a:lnTo>
                  <a:cubicBezTo>
                    <a:pt x="1166033" y="0"/>
                    <a:pt x="1177763" y="4859"/>
                    <a:pt x="1186412" y="13508"/>
                  </a:cubicBezTo>
                  <a:cubicBezTo>
                    <a:pt x="1195061" y="22156"/>
                    <a:pt x="1199920" y="33887"/>
                    <a:pt x="1199920" y="46118"/>
                  </a:cubicBezTo>
                  <a:lnTo>
                    <a:pt x="1199920" y="224373"/>
                  </a:lnTo>
                  <a:cubicBezTo>
                    <a:pt x="1199920" y="249843"/>
                    <a:pt x="1179272" y="270491"/>
                    <a:pt x="1153802" y="270491"/>
                  </a:cubicBezTo>
                  <a:lnTo>
                    <a:pt x="46118" y="270491"/>
                  </a:lnTo>
                  <a:cubicBezTo>
                    <a:pt x="33887" y="270491"/>
                    <a:pt x="22156" y="265632"/>
                    <a:pt x="13508" y="256983"/>
                  </a:cubicBezTo>
                  <a:cubicBezTo>
                    <a:pt x="4859" y="248335"/>
                    <a:pt x="0" y="236604"/>
                    <a:pt x="0" y="224373"/>
                  </a:cubicBezTo>
                  <a:lnTo>
                    <a:pt x="0" y="46118"/>
                  </a:lnTo>
                  <a:cubicBezTo>
                    <a:pt x="0" y="33887"/>
                    <a:pt x="4859" y="22156"/>
                    <a:pt x="13508" y="13508"/>
                  </a:cubicBezTo>
                  <a:cubicBezTo>
                    <a:pt x="22156" y="4859"/>
                    <a:pt x="33887" y="0"/>
                    <a:pt x="46118" y="0"/>
                  </a:cubicBezTo>
                  <a:close/>
                </a:path>
              </a:pathLst>
            </a:custGeom>
            <a:solidFill>
              <a:srgbClr val="0A4232"/>
            </a:solidFill>
          </p:spPr>
        </p:sp>
        <p:sp>
          <p:nvSpPr>
            <p:cNvPr id="26" name="TextBox 26"/>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27" name="Group 27"/>
          <p:cNvGrpSpPr/>
          <p:nvPr/>
        </p:nvGrpSpPr>
        <p:grpSpPr>
          <a:xfrm>
            <a:off x="5749017" y="5186564"/>
            <a:ext cx="3189579" cy="719008"/>
            <a:chOff x="0" y="0"/>
            <a:chExt cx="1199920" cy="270491"/>
          </a:xfrm>
        </p:grpSpPr>
        <p:sp>
          <p:nvSpPr>
            <p:cNvPr id="28" name="Freeform 28"/>
            <p:cNvSpPr/>
            <p:nvPr/>
          </p:nvSpPr>
          <p:spPr>
            <a:xfrm>
              <a:off x="0" y="0"/>
              <a:ext cx="1199920" cy="270491"/>
            </a:xfrm>
            <a:custGeom>
              <a:avLst/>
              <a:gdLst/>
              <a:ahLst/>
              <a:cxnLst/>
              <a:rect l="l" t="t" r="r" b="b"/>
              <a:pathLst>
                <a:path w="1199920" h="270491">
                  <a:moveTo>
                    <a:pt x="46118" y="0"/>
                  </a:moveTo>
                  <a:lnTo>
                    <a:pt x="1153802" y="0"/>
                  </a:lnTo>
                  <a:cubicBezTo>
                    <a:pt x="1166033" y="0"/>
                    <a:pt x="1177763" y="4859"/>
                    <a:pt x="1186412" y="13508"/>
                  </a:cubicBezTo>
                  <a:cubicBezTo>
                    <a:pt x="1195061" y="22156"/>
                    <a:pt x="1199920" y="33887"/>
                    <a:pt x="1199920" y="46118"/>
                  </a:cubicBezTo>
                  <a:lnTo>
                    <a:pt x="1199920" y="224373"/>
                  </a:lnTo>
                  <a:cubicBezTo>
                    <a:pt x="1199920" y="249843"/>
                    <a:pt x="1179272" y="270491"/>
                    <a:pt x="1153802" y="270491"/>
                  </a:cubicBezTo>
                  <a:lnTo>
                    <a:pt x="46118" y="270491"/>
                  </a:lnTo>
                  <a:cubicBezTo>
                    <a:pt x="33887" y="270491"/>
                    <a:pt x="22156" y="265632"/>
                    <a:pt x="13508" y="256983"/>
                  </a:cubicBezTo>
                  <a:cubicBezTo>
                    <a:pt x="4859" y="248335"/>
                    <a:pt x="0" y="236604"/>
                    <a:pt x="0" y="224373"/>
                  </a:cubicBezTo>
                  <a:lnTo>
                    <a:pt x="0" y="46118"/>
                  </a:lnTo>
                  <a:cubicBezTo>
                    <a:pt x="0" y="33887"/>
                    <a:pt x="4859" y="22156"/>
                    <a:pt x="13508" y="13508"/>
                  </a:cubicBezTo>
                  <a:cubicBezTo>
                    <a:pt x="22156" y="4859"/>
                    <a:pt x="33887" y="0"/>
                    <a:pt x="46118" y="0"/>
                  </a:cubicBezTo>
                  <a:close/>
                </a:path>
              </a:pathLst>
            </a:custGeom>
            <a:solidFill>
              <a:srgbClr val="0A4232"/>
            </a:solidFill>
          </p:spPr>
        </p:sp>
        <p:sp>
          <p:nvSpPr>
            <p:cNvPr id="29" name="TextBox 29"/>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0" name="Group 30"/>
          <p:cNvGrpSpPr/>
          <p:nvPr/>
        </p:nvGrpSpPr>
        <p:grpSpPr>
          <a:xfrm>
            <a:off x="9346025" y="5186564"/>
            <a:ext cx="3189579" cy="719008"/>
            <a:chOff x="0" y="0"/>
            <a:chExt cx="1199920" cy="270491"/>
          </a:xfrm>
        </p:grpSpPr>
        <p:sp>
          <p:nvSpPr>
            <p:cNvPr id="31" name="Freeform 31"/>
            <p:cNvSpPr/>
            <p:nvPr/>
          </p:nvSpPr>
          <p:spPr>
            <a:xfrm>
              <a:off x="0" y="0"/>
              <a:ext cx="1199920" cy="270491"/>
            </a:xfrm>
            <a:custGeom>
              <a:avLst/>
              <a:gdLst/>
              <a:ahLst/>
              <a:cxnLst/>
              <a:rect l="l" t="t" r="r" b="b"/>
              <a:pathLst>
                <a:path w="1199920" h="270491">
                  <a:moveTo>
                    <a:pt x="46118" y="0"/>
                  </a:moveTo>
                  <a:lnTo>
                    <a:pt x="1153802" y="0"/>
                  </a:lnTo>
                  <a:cubicBezTo>
                    <a:pt x="1166033" y="0"/>
                    <a:pt x="1177763" y="4859"/>
                    <a:pt x="1186412" y="13508"/>
                  </a:cubicBezTo>
                  <a:cubicBezTo>
                    <a:pt x="1195061" y="22156"/>
                    <a:pt x="1199920" y="33887"/>
                    <a:pt x="1199920" y="46118"/>
                  </a:cubicBezTo>
                  <a:lnTo>
                    <a:pt x="1199920" y="224373"/>
                  </a:lnTo>
                  <a:cubicBezTo>
                    <a:pt x="1199920" y="249843"/>
                    <a:pt x="1179272" y="270491"/>
                    <a:pt x="1153802" y="270491"/>
                  </a:cubicBezTo>
                  <a:lnTo>
                    <a:pt x="46118" y="270491"/>
                  </a:lnTo>
                  <a:cubicBezTo>
                    <a:pt x="33887" y="270491"/>
                    <a:pt x="22156" y="265632"/>
                    <a:pt x="13508" y="256983"/>
                  </a:cubicBezTo>
                  <a:cubicBezTo>
                    <a:pt x="4859" y="248335"/>
                    <a:pt x="0" y="236604"/>
                    <a:pt x="0" y="224373"/>
                  </a:cubicBezTo>
                  <a:lnTo>
                    <a:pt x="0" y="46118"/>
                  </a:lnTo>
                  <a:cubicBezTo>
                    <a:pt x="0" y="33887"/>
                    <a:pt x="4859" y="22156"/>
                    <a:pt x="13508" y="13508"/>
                  </a:cubicBezTo>
                  <a:cubicBezTo>
                    <a:pt x="22156" y="4859"/>
                    <a:pt x="33887" y="0"/>
                    <a:pt x="46118" y="0"/>
                  </a:cubicBezTo>
                  <a:close/>
                </a:path>
              </a:pathLst>
            </a:custGeom>
            <a:solidFill>
              <a:srgbClr val="0A4232"/>
            </a:solidFill>
          </p:spPr>
        </p:sp>
        <p:sp>
          <p:nvSpPr>
            <p:cNvPr id="32" name="TextBox 32"/>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3" name="Group 33"/>
          <p:cNvGrpSpPr/>
          <p:nvPr/>
        </p:nvGrpSpPr>
        <p:grpSpPr>
          <a:xfrm>
            <a:off x="4151233" y="8228809"/>
            <a:ext cx="3189579" cy="719008"/>
            <a:chOff x="0" y="0"/>
            <a:chExt cx="1199920" cy="270491"/>
          </a:xfrm>
        </p:grpSpPr>
        <p:sp>
          <p:nvSpPr>
            <p:cNvPr id="34" name="Freeform 34"/>
            <p:cNvSpPr/>
            <p:nvPr/>
          </p:nvSpPr>
          <p:spPr>
            <a:xfrm>
              <a:off x="0" y="0"/>
              <a:ext cx="1199920" cy="270491"/>
            </a:xfrm>
            <a:custGeom>
              <a:avLst/>
              <a:gdLst/>
              <a:ahLst/>
              <a:cxnLst/>
              <a:rect l="l" t="t" r="r" b="b"/>
              <a:pathLst>
                <a:path w="1199920" h="270491">
                  <a:moveTo>
                    <a:pt x="46118" y="0"/>
                  </a:moveTo>
                  <a:lnTo>
                    <a:pt x="1153802" y="0"/>
                  </a:lnTo>
                  <a:cubicBezTo>
                    <a:pt x="1166033" y="0"/>
                    <a:pt x="1177763" y="4859"/>
                    <a:pt x="1186412" y="13508"/>
                  </a:cubicBezTo>
                  <a:cubicBezTo>
                    <a:pt x="1195061" y="22156"/>
                    <a:pt x="1199920" y="33887"/>
                    <a:pt x="1199920" y="46118"/>
                  </a:cubicBezTo>
                  <a:lnTo>
                    <a:pt x="1199920" y="224373"/>
                  </a:lnTo>
                  <a:cubicBezTo>
                    <a:pt x="1199920" y="249843"/>
                    <a:pt x="1179272" y="270491"/>
                    <a:pt x="1153802" y="270491"/>
                  </a:cubicBezTo>
                  <a:lnTo>
                    <a:pt x="46118" y="270491"/>
                  </a:lnTo>
                  <a:cubicBezTo>
                    <a:pt x="33887" y="270491"/>
                    <a:pt x="22156" y="265632"/>
                    <a:pt x="13508" y="256983"/>
                  </a:cubicBezTo>
                  <a:cubicBezTo>
                    <a:pt x="4859" y="248335"/>
                    <a:pt x="0" y="236604"/>
                    <a:pt x="0" y="224373"/>
                  </a:cubicBezTo>
                  <a:lnTo>
                    <a:pt x="0" y="46118"/>
                  </a:lnTo>
                  <a:cubicBezTo>
                    <a:pt x="0" y="33887"/>
                    <a:pt x="4859" y="22156"/>
                    <a:pt x="13508" y="13508"/>
                  </a:cubicBezTo>
                  <a:cubicBezTo>
                    <a:pt x="22156" y="4859"/>
                    <a:pt x="33887" y="0"/>
                    <a:pt x="46118" y="0"/>
                  </a:cubicBezTo>
                  <a:close/>
                </a:path>
              </a:pathLst>
            </a:custGeom>
            <a:solidFill>
              <a:srgbClr val="0A4232"/>
            </a:solidFill>
          </p:spPr>
        </p:sp>
        <p:sp>
          <p:nvSpPr>
            <p:cNvPr id="35" name="TextBox 35"/>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6" name="Group 36"/>
          <p:cNvGrpSpPr/>
          <p:nvPr/>
        </p:nvGrpSpPr>
        <p:grpSpPr>
          <a:xfrm>
            <a:off x="12943034" y="5186564"/>
            <a:ext cx="3189579" cy="719008"/>
            <a:chOff x="0" y="0"/>
            <a:chExt cx="1199920" cy="270491"/>
          </a:xfrm>
        </p:grpSpPr>
        <p:sp>
          <p:nvSpPr>
            <p:cNvPr id="37" name="Freeform 37"/>
            <p:cNvSpPr/>
            <p:nvPr/>
          </p:nvSpPr>
          <p:spPr>
            <a:xfrm>
              <a:off x="0" y="0"/>
              <a:ext cx="1199920" cy="270491"/>
            </a:xfrm>
            <a:custGeom>
              <a:avLst/>
              <a:gdLst/>
              <a:ahLst/>
              <a:cxnLst/>
              <a:rect l="l" t="t" r="r" b="b"/>
              <a:pathLst>
                <a:path w="1199920" h="270491">
                  <a:moveTo>
                    <a:pt x="46118" y="0"/>
                  </a:moveTo>
                  <a:lnTo>
                    <a:pt x="1153802" y="0"/>
                  </a:lnTo>
                  <a:cubicBezTo>
                    <a:pt x="1166033" y="0"/>
                    <a:pt x="1177763" y="4859"/>
                    <a:pt x="1186412" y="13508"/>
                  </a:cubicBezTo>
                  <a:cubicBezTo>
                    <a:pt x="1195061" y="22156"/>
                    <a:pt x="1199920" y="33887"/>
                    <a:pt x="1199920" y="46118"/>
                  </a:cubicBezTo>
                  <a:lnTo>
                    <a:pt x="1199920" y="224373"/>
                  </a:lnTo>
                  <a:cubicBezTo>
                    <a:pt x="1199920" y="249843"/>
                    <a:pt x="1179272" y="270491"/>
                    <a:pt x="1153802" y="270491"/>
                  </a:cubicBezTo>
                  <a:lnTo>
                    <a:pt x="46118" y="270491"/>
                  </a:lnTo>
                  <a:cubicBezTo>
                    <a:pt x="33887" y="270491"/>
                    <a:pt x="22156" y="265632"/>
                    <a:pt x="13508" y="256983"/>
                  </a:cubicBezTo>
                  <a:cubicBezTo>
                    <a:pt x="4859" y="248335"/>
                    <a:pt x="0" y="236604"/>
                    <a:pt x="0" y="224373"/>
                  </a:cubicBezTo>
                  <a:lnTo>
                    <a:pt x="0" y="46118"/>
                  </a:lnTo>
                  <a:cubicBezTo>
                    <a:pt x="0" y="33887"/>
                    <a:pt x="4859" y="22156"/>
                    <a:pt x="13508" y="13508"/>
                  </a:cubicBezTo>
                  <a:cubicBezTo>
                    <a:pt x="22156" y="4859"/>
                    <a:pt x="33887" y="0"/>
                    <a:pt x="46118" y="0"/>
                  </a:cubicBezTo>
                  <a:close/>
                </a:path>
              </a:pathLst>
            </a:custGeom>
            <a:solidFill>
              <a:srgbClr val="0A4232"/>
            </a:solidFill>
          </p:spPr>
        </p:sp>
        <p:sp>
          <p:nvSpPr>
            <p:cNvPr id="38" name="TextBox 38"/>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9" name="Group 39"/>
          <p:cNvGrpSpPr/>
          <p:nvPr/>
        </p:nvGrpSpPr>
        <p:grpSpPr>
          <a:xfrm>
            <a:off x="7748241" y="8228809"/>
            <a:ext cx="3189579" cy="719008"/>
            <a:chOff x="0" y="0"/>
            <a:chExt cx="1199920" cy="270491"/>
          </a:xfrm>
        </p:grpSpPr>
        <p:sp>
          <p:nvSpPr>
            <p:cNvPr id="40" name="Freeform 40"/>
            <p:cNvSpPr/>
            <p:nvPr/>
          </p:nvSpPr>
          <p:spPr>
            <a:xfrm>
              <a:off x="0" y="0"/>
              <a:ext cx="1199920" cy="270491"/>
            </a:xfrm>
            <a:custGeom>
              <a:avLst/>
              <a:gdLst/>
              <a:ahLst/>
              <a:cxnLst/>
              <a:rect l="l" t="t" r="r" b="b"/>
              <a:pathLst>
                <a:path w="1199920" h="270491">
                  <a:moveTo>
                    <a:pt x="46118" y="0"/>
                  </a:moveTo>
                  <a:lnTo>
                    <a:pt x="1153802" y="0"/>
                  </a:lnTo>
                  <a:cubicBezTo>
                    <a:pt x="1166033" y="0"/>
                    <a:pt x="1177763" y="4859"/>
                    <a:pt x="1186412" y="13508"/>
                  </a:cubicBezTo>
                  <a:cubicBezTo>
                    <a:pt x="1195061" y="22156"/>
                    <a:pt x="1199920" y="33887"/>
                    <a:pt x="1199920" y="46118"/>
                  </a:cubicBezTo>
                  <a:lnTo>
                    <a:pt x="1199920" y="224373"/>
                  </a:lnTo>
                  <a:cubicBezTo>
                    <a:pt x="1199920" y="249843"/>
                    <a:pt x="1179272" y="270491"/>
                    <a:pt x="1153802" y="270491"/>
                  </a:cubicBezTo>
                  <a:lnTo>
                    <a:pt x="46118" y="270491"/>
                  </a:lnTo>
                  <a:cubicBezTo>
                    <a:pt x="33887" y="270491"/>
                    <a:pt x="22156" y="265632"/>
                    <a:pt x="13508" y="256983"/>
                  </a:cubicBezTo>
                  <a:cubicBezTo>
                    <a:pt x="4859" y="248335"/>
                    <a:pt x="0" y="236604"/>
                    <a:pt x="0" y="224373"/>
                  </a:cubicBezTo>
                  <a:lnTo>
                    <a:pt x="0" y="46118"/>
                  </a:lnTo>
                  <a:cubicBezTo>
                    <a:pt x="0" y="33887"/>
                    <a:pt x="4859" y="22156"/>
                    <a:pt x="13508" y="13508"/>
                  </a:cubicBezTo>
                  <a:cubicBezTo>
                    <a:pt x="22156" y="4859"/>
                    <a:pt x="33887" y="0"/>
                    <a:pt x="46118" y="0"/>
                  </a:cubicBezTo>
                  <a:close/>
                </a:path>
              </a:pathLst>
            </a:custGeom>
            <a:solidFill>
              <a:srgbClr val="0A4232"/>
            </a:solidFill>
          </p:spPr>
        </p:sp>
        <p:sp>
          <p:nvSpPr>
            <p:cNvPr id="41" name="TextBox 41"/>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42" name="Group 42"/>
          <p:cNvGrpSpPr/>
          <p:nvPr/>
        </p:nvGrpSpPr>
        <p:grpSpPr>
          <a:xfrm>
            <a:off x="11345250" y="8228809"/>
            <a:ext cx="3189579" cy="719008"/>
            <a:chOff x="0" y="0"/>
            <a:chExt cx="1199920" cy="270491"/>
          </a:xfrm>
        </p:grpSpPr>
        <p:sp>
          <p:nvSpPr>
            <p:cNvPr id="43" name="Freeform 43"/>
            <p:cNvSpPr/>
            <p:nvPr/>
          </p:nvSpPr>
          <p:spPr>
            <a:xfrm>
              <a:off x="0" y="0"/>
              <a:ext cx="1199920" cy="270491"/>
            </a:xfrm>
            <a:custGeom>
              <a:avLst/>
              <a:gdLst/>
              <a:ahLst/>
              <a:cxnLst/>
              <a:rect l="l" t="t" r="r" b="b"/>
              <a:pathLst>
                <a:path w="1199920" h="270491">
                  <a:moveTo>
                    <a:pt x="46118" y="0"/>
                  </a:moveTo>
                  <a:lnTo>
                    <a:pt x="1153802" y="0"/>
                  </a:lnTo>
                  <a:cubicBezTo>
                    <a:pt x="1166033" y="0"/>
                    <a:pt x="1177763" y="4859"/>
                    <a:pt x="1186412" y="13508"/>
                  </a:cubicBezTo>
                  <a:cubicBezTo>
                    <a:pt x="1195061" y="22156"/>
                    <a:pt x="1199920" y="33887"/>
                    <a:pt x="1199920" y="46118"/>
                  </a:cubicBezTo>
                  <a:lnTo>
                    <a:pt x="1199920" y="224373"/>
                  </a:lnTo>
                  <a:cubicBezTo>
                    <a:pt x="1199920" y="249843"/>
                    <a:pt x="1179272" y="270491"/>
                    <a:pt x="1153802" y="270491"/>
                  </a:cubicBezTo>
                  <a:lnTo>
                    <a:pt x="46118" y="270491"/>
                  </a:lnTo>
                  <a:cubicBezTo>
                    <a:pt x="33887" y="270491"/>
                    <a:pt x="22156" y="265632"/>
                    <a:pt x="13508" y="256983"/>
                  </a:cubicBezTo>
                  <a:cubicBezTo>
                    <a:pt x="4859" y="248335"/>
                    <a:pt x="0" y="236604"/>
                    <a:pt x="0" y="224373"/>
                  </a:cubicBezTo>
                  <a:lnTo>
                    <a:pt x="0" y="46118"/>
                  </a:lnTo>
                  <a:cubicBezTo>
                    <a:pt x="0" y="33887"/>
                    <a:pt x="4859" y="22156"/>
                    <a:pt x="13508" y="13508"/>
                  </a:cubicBezTo>
                  <a:cubicBezTo>
                    <a:pt x="22156" y="4859"/>
                    <a:pt x="33887" y="0"/>
                    <a:pt x="46118" y="0"/>
                  </a:cubicBezTo>
                  <a:close/>
                </a:path>
              </a:pathLst>
            </a:custGeom>
            <a:solidFill>
              <a:srgbClr val="0A4232"/>
            </a:solidFill>
          </p:spPr>
        </p:sp>
        <p:sp>
          <p:nvSpPr>
            <p:cNvPr id="44" name="TextBox 44"/>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sp>
        <p:nvSpPr>
          <p:cNvPr id="45" name="TextBox 45"/>
          <p:cNvSpPr txBox="1"/>
          <p:nvPr/>
        </p:nvSpPr>
        <p:spPr>
          <a:xfrm>
            <a:off x="2631496" y="5283833"/>
            <a:ext cx="2231373" cy="279175"/>
          </a:xfrm>
          <a:prstGeom prst="rect">
            <a:avLst/>
          </a:prstGeom>
        </p:spPr>
        <p:txBody>
          <a:bodyPr lIns="0" tIns="0" rIns="0" bIns="0" rtlCol="0" anchor="t">
            <a:spAutoFit/>
          </a:bodyPr>
          <a:lstStyle/>
          <a:p>
            <a:pPr marL="0" lvl="0" indent="0" algn="ctr">
              <a:lnSpc>
                <a:spcPts val="2184"/>
              </a:lnSpc>
            </a:pPr>
            <a:r>
              <a:rPr lang="en-US" sz="1680" b="1">
                <a:solidFill>
                  <a:srgbClr val="C1FF72"/>
                </a:solidFill>
                <a:latin typeface="Londrina Solid Heavy"/>
                <a:ea typeface="Londrina Solid Heavy"/>
                <a:cs typeface="Londrina Solid Heavy"/>
                <a:sym typeface="Londrina Solid Heavy"/>
              </a:rPr>
              <a:t>Cycling for Girls</a:t>
            </a:r>
          </a:p>
        </p:txBody>
      </p:sp>
      <p:sp>
        <p:nvSpPr>
          <p:cNvPr id="46" name="TextBox 46"/>
          <p:cNvSpPr txBox="1"/>
          <p:nvPr/>
        </p:nvSpPr>
        <p:spPr>
          <a:xfrm>
            <a:off x="6228120" y="5283833"/>
            <a:ext cx="2231373" cy="279175"/>
          </a:xfrm>
          <a:prstGeom prst="rect">
            <a:avLst/>
          </a:prstGeom>
        </p:spPr>
        <p:txBody>
          <a:bodyPr lIns="0" tIns="0" rIns="0" bIns="0" rtlCol="0" anchor="t">
            <a:spAutoFit/>
          </a:bodyPr>
          <a:lstStyle/>
          <a:p>
            <a:pPr marL="0" lvl="0" indent="0" algn="ctr">
              <a:lnSpc>
                <a:spcPts val="2184"/>
              </a:lnSpc>
            </a:pPr>
            <a:r>
              <a:rPr lang="en-US" sz="1680" b="1">
                <a:solidFill>
                  <a:srgbClr val="C1FF72"/>
                </a:solidFill>
                <a:latin typeface="Londrina Solid Heavy"/>
                <a:ea typeface="Londrina Solid Heavy"/>
                <a:cs typeface="Londrina Solid Heavy"/>
                <a:sym typeface="Londrina Solid Heavy"/>
              </a:rPr>
              <a:t>Fire Safety Training</a:t>
            </a:r>
          </a:p>
        </p:txBody>
      </p:sp>
      <p:sp>
        <p:nvSpPr>
          <p:cNvPr id="47" name="TextBox 47"/>
          <p:cNvSpPr txBox="1"/>
          <p:nvPr/>
        </p:nvSpPr>
        <p:spPr>
          <a:xfrm>
            <a:off x="9825128" y="5283833"/>
            <a:ext cx="2231373" cy="279175"/>
          </a:xfrm>
          <a:prstGeom prst="rect">
            <a:avLst/>
          </a:prstGeom>
        </p:spPr>
        <p:txBody>
          <a:bodyPr lIns="0" tIns="0" rIns="0" bIns="0" rtlCol="0" anchor="t">
            <a:spAutoFit/>
          </a:bodyPr>
          <a:lstStyle/>
          <a:p>
            <a:pPr marL="0" lvl="0" indent="0" algn="ctr">
              <a:lnSpc>
                <a:spcPts val="2184"/>
              </a:lnSpc>
            </a:pPr>
            <a:r>
              <a:rPr lang="en-US" sz="1680" b="1">
                <a:solidFill>
                  <a:srgbClr val="C1FF72"/>
                </a:solidFill>
                <a:latin typeface="Londrina Solid Heavy"/>
                <a:ea typeface="Londrina Solid Heavy"/>
                <a:cs typeface="Londrina Solid Heavy"/>
                <a:sym typeface="Londrina Solid Heavy"/>
              </a:rPr>
              <a:t>Bitorker Path</a:t>
            </a:r>
          </a:p>
        </p:txBody>
      </p:sp>
      <p:sp>
        <p:nvSpPr>
          <p:cNvPr id="48" name="TextBox 48"/>
          <p:cNvSpPr txBox="1"/>
          <p:nvPr/>
        </p:nvSpPr>
        <p:spPr>
          <a:xfrm>
            <a:off x="4630336" y="8326079"/>
            <a:ext cx="2231373" cy="279175"/>
          </a:xfrm>
          <a:prstGeom prst="rect">
            <a:avLst/>
          </a:prstGeom>
        </p:spPr>
        <p:txBody>
          <a:bodyPr lIns="0" tIns="0" rIns="0" bIns="0" rtlCol="0" anchor="t">
            <a:spAutoFit/>
          </a:bodyPr>
          <a:lstStyle/>
          <a:p>
            <a:pPr marL="0" lvl="0" indent="0" algn="ctr">
              <a:lnSpc>
                <a:spcPts val="2184"/>
              </a:lnSpc>
            </a:pPr>
            <a:r>
              <a:rPr lang="en-US" sz="1680" b="1">
                <a:solidFill>
                  <a:srgbClr val="C1FF72"/>
                </a:solidFill>
                <a:latin typeface="Londrina Solid Heavy"/>
                <a:ea typeface="Londrina Solid Heavy"/>
                <a:cs typeface="Londrina Solid Heavy"/>
                <a:sym typeface="Londrina Solid Heavy"/>
              </a:rPr>
              <a:t>CV Writing Workshop</a:t>
            </a:r>
          </a:p>
        </p:txBody>
      </p:sp>
      <p:sp>
        <p:nvSpPr>
          <p:cNvPr id="49" name="TextBox 49"/>
          <p:cNvSpPr txBox="1"/>
          <p:nvPr/>
        </p:nvSpPr>
        <p:spPr>
          <a:xfrm>
            <a:off x="13422137" y="5283833"/>
            <a:ext cx="2231373" cy="279175"/>
          </a:xfrm>
          <a:prstGeom prst="rect">
            <a:avLst/>
          </a:prstGeom>
        </p:spPr>
        <p:txBody>
          <a:bodyPr lIns="0" tIns="0" rIns="0" bIns="0" rtlCol="0" anchor="t">
            <a:spAutoFit/>
          </a:bodyPr>
          <a:lstStyle/>
          <a:p>
            <a:pPr marL="0" lvl="0" indent="0" algn="ctr">
              <a:lnSpc>
                <a:spcPts val="2184"/>
              </a:lnSpc>
            </a:pPr>
            <a:r>
              <a:rPr lang="en-US" sz="1680" b="1">
                <a:solidFill>
                  <a:srgbClr val="C1FF72"/>
                </a:solidFill>
                <a:latin typeface="Londrina Solid Heavy"/>
                <a:ea typeface="Londrina Solid Heavy"/>
                <a:cs typeface="Londrina Solid Heavy"/>
                <a:sym typeface="Londrina Solid Heavy"/>
              </a:rPr>
              <a:t>Learn to Lead</a:t>
            </a:r>
          </a:p>
        </p:txBody>
      </p:sp>
      <p:sp>
        <p:nvSpPr>
          <p:cNvPr id="50" name="TextBox 50"/>
          <p:cNvSpPr txBox="1"/>
          <p:nvPr/>
        </p:nvSpPr>
        <p:spPr>
          <a:xfrm>
            <a:off x="8227344" y="8326079"/>
            <a:ext cx="2231373" cy="279175"/>
          </a:xfrm>
          <a:prstGeom prst="rect">
            <a:avLst/>
          </a:prstGeom>
        </p:spPr>
        <p:txBody>
          <a:bodyPr lIns="0" tIns="0" rIns="0" bIns="0" rtlCol="0" anchor="t">
            <a:spAutoFit/>
          </a:bodyPr>
          <a:lstStyle/>
          <a:p>
            <a:pPr marL="0" lvl="0" indent="0" algn="ctr">
              <a:lnSpc>
                <a:spcPts val="2184"/>
              </a:lnSpc>
            </a:pPr>
            <a:r>
              <a:rPr lang="en-US" sz="1680" b="1">
                <a:solidFill>
                  <a:srgbClr val="C1FF72"/>
                </a:solidFill>
                <a:latin typeface="Londrina Solid Heavy"/>
                <a:ea typeface="Londrina Solid Heavy"/>
                <a:cs typeface="Londrina Solid Heavy"/>
                <a:sym typeface="Londrina Solid Heavy"/>
              </a:rPr>
              <a:t>Soft Skill Training</a:t>
            </a:r>
          </a:p>
        </p:txBody>
      </p:sp>
      <p:sp>
        <p:nvSpPr>
          <p:cNvPr id="51" name="TextBox 51"/>
          <p:cNvSpPr txBox="1"/>
          <p:nvPr/>
        </p:nvSpPr>
        <p:spPr>
          <a:xfrm>
            <a:off x="11824353" y="8326079"/>
            <a:ext cx="2231373" cy="279175"/>
          </a:xfrm>
          <a:prstGeom prst="rect">
            <a:avLst/>
          </a:prstGeom>
        </p:spPr>
        <p:txBody>
          <a:bodyPr lIns="0" tIns="0" rIns="0" bIns="0" rtlCol="0" anchor="t">
            <a:spAutoFit/>
          </a:bodyPr>
          <a:lstStyle/>
          <a:p>
            <a:pPr marL="0" lvl="0" indent="0" algn="ctr">
              <a:lnSpc>
                <a:spcPts val="2184"/>
              </a:lnSpc>
            </a:pPr>
            <a:r>
              <a:rPr lang="en-US" sz="1680" b="1">
                <a:solidFill>
                  <a:srgbClr val="C1FF72"/>
                </a:solidFill>
                <a:latin typeface="Londrina Solid Heavy"/>
                <a:ea typeface="Londrina Solid Heavy"/>
                <a:cs typeface="Londrina Solid Heavy"/>
                <a:sym typeface="Londrina Solid Heavy"/>
              </a:rPr>
              <a:t>Career Guideline Session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1670499">
            <a:off x="10275686" y="1091024"/>
            <a:ext cx="2063588" cy="2081804"/>
          </a:xfrm>
          <a:custGeom>
            <a:avLst/>
            <a:gdLst/>
            <a:ahLst/>
            <a:cxnLst/>
            <a:rect l="l" t="t" r="r" b="b"/>
            <a:pathLst>
              <a:path w="2063588" h="2081804">
                <a:moveTo>
                  <a:pt x="0" y="0"/>
                </a:moveTo>
                <a:lnTo>
                  <a:pt x="2063588" y="0"/>
                </a:lnTo>
                <a:lnTo>
                  <a:pt x="2063588"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TextBox 8"/>
          <p:cNvSpPr txBox="1"/>
          <p:nvPr/>
        </p:nvSpPr>
        <p:spPr>
          <a:xfrm>
            <a:off x="6492560" y="1374979"/>
            <a:ext cx="5242240" cy="897682"/>
          </a:xfrm>
          <a:prstGeom prst="rect">
            <a:avLst/>
          </a:prstGeom>
        </p:spPr>
        <p:txBody>
          <a:bodyPr wrap="square" lIns="0" tIns="0" rIns="0" bIns="0" rtlCol="0" anchor="t">
            <a:spAutoFit/>
          </a:bodyPr>
          <a:lstStyle/>
          <a:p>
            <a:pPr algn="just">
              <a:lnSpc>
                <a:spcPts val="7013"/>
              </a:lnSpc>
            </a:pPr>
            <a:r>
              <a:rPr lang="en-US" sz="7792" dirty="0">
                <a:solidFill>
                  <a:srgbClr val="FDF2E3"/>
                </a:solidFill>
                <a:latin typeface="Londrina Solid"/>
                <a:ea typeface="Londrina Solid"/>
                <a:cs typeface="Londrina Solid"/>
                <a:sym typeface="Londrina Solid"/>
              </a:rPr>
              <a:t>MEDIA ACTION</a:t>
            </a:r>
          </a:p>
        </p:txBody>
      </p:sp>
      <p:grpSp>
        <p:nvGrpSpPr>
          <p:cNvPr id="9" name="Group 9"/>
          <p:cNvGrpSpPr/>
          <p:nvPr/>
        </p:nvGrpSpPr>
        <p:grpSpPr>
          <a:xfrm>
            <a:off x="1644379" y="3534214"/>
            <a:ext cx="4606615" cy="3692458"/>
            <a:chOff x="0" y="0"/>
            <a:chExt cx="791351" cy="634312"/>
          </a:xfrm>
        </p:grpSpPr>
        <p:sp>
          <p:nvSpPr>
            <p:cNvPr id="10" name="Freeform 10"/>
            <p:cNvSpPr/>
            <p:nvPr/>
          </p:nvSpPr>
          <p:spPr>
            <a:xfrm>
              <a:off x="0" y="0"/>
              <a:ext cx="791351" cy="634312"/>
            </a:xfrm>
            <a:custGeom>
              <a:avLst/>
              <a:gdLst/>
              <a:ahLst/>
              <a:cxnLst/>
              <a:rect l="l" t="t" r="r" b="b"/>
              <a:pathLst>
                <a:path w="791351" h="634312">
                  <a:moveTo>
                    <a:pt x="31932" y="0"/>
                  </a:moveTo>
                  <a:lnTo>
                    <a:pt x="759419" y="0"/>
                  </a:lnTo>
                  <a:cubicBezTo>
                    <a:pt x="777055" y="0"/>
                    <a:pt x="791351" y="14296"/>
                    <a:pt x="791351" y="31932"/>
                  </a:cubicBezTo>
                  <a:lnTo>
                    <a:pt x="791351" y="602380"/>
                  </a:lnTo>
                  <a:cubicBezTo>
                    <a:pt x="791351" y="620015"/>
                    <a:pt x="777055" y="634312"/>
                    <a:pt x="759419" y="634312"/>
                  </a:cubicBezTo>
                  <a:lnTo>
                    <a:pt x="31932" y="634312"/>
                  </a:lnTo>
                  <a:cubicBezTo>
                    <a:pt x="23463" y="634312"/>
                    <a:pt x="15341" y="630947"/>
                    <a:pt x="9353" y="624959"/>
                  </a:cubicBezTo>
                  <a:cubicBezTo>
                    <a:pt x="3364" y="618971"/>
                    <a:pt x="0" y="610849"/>
                    <a:pt x="0" y="602380"/>
                  </a:cubicBezTo>
                  <a:lnTo>
                    <a:pt x="0" y="31932"/>
                  </a:lnTo>
                  <a:cubicBezTo>
                    <a:pt x="0" y="14296"/>
                    <a:pt x="14296" y="0"/>
                    <a:pt x="31932" y="0"/>
                  </a:cubicBezTo>
                  <a:close/>
                </a:path>
              </a:pathLst>
            </a:custGeom>
            <a:blipFill>
              <a:blip r:embed="rId10"/>
              <a:stretch>
                <a:fillRect l="-26537" r="-26537"/>
              </a:stretch>
            </a:blipFill>
            <a:ln w="104775" cap="sq">
              <a:solidFill>
                <a:srgbClr val="0A4232"/>
              </a:solidFill>
              <a:prstDash val="solid"/>
              <a:miter/>
            </a:ln>
          </p:spPr>
        </p:sp>
      </p:grpSp>
      <p:grpSp>
        <p:nvGrpSpPr>
          <p:cNvPr id="11" name="Group 11"/>
          <p:cNvGrpSpPr/>
          <p:nvPr/>
        </p:nvGrpSpPr>
        <p:grpSpPr>
          <a:xfrm>
            <a:off x="6834006" y="3534214"/>
            <a:ext cx="4606615" cy="3692458"/>
            <a:chOff x="0" y="0"/>
            <a:chExt cx="791351" cy="634312"/>
          </a:xfrm>
        </p:grpSpPr>
        <p:sp>
          <p:nvSpPr>
            <p:cNvPr id="12" name="Freeform 12"/>
            <p:cNvSpPr/>
            <p:nvPr/>
          </p:nvSpPr>
          <p:spPr>
            <a:xfrm>
              <a:off x="0" y="0"/>
              <a:ext cx="791351" cy="634312"/>
            </a:xfrm>
            <a:custGeom>
              <a:avLst/>
              <a:gdLst/>
              <a:ahLst/>
              <a:cxnLst/>
              <a:rect l="l" t="t" r="r" b="b"/>
              <a:pathLst>
                <a:path w="791351" h="634312">
                  <a:moveTo>
                    <a:pt x="31932" y="0"/>
                  </a:moveTo>
                  <a:lnTo>
                    <a:pt x="759419" y="0"/>
                  </a:lnTo>
                  <a:cubicBezTo>
                    <a:pt x="777055" y="0"/>
                    <a:pt x="791351" y="14296"/>
                    <a:pt x="791351" y="31932"/>
                  </a:cubicBezTo>
                  <a:lnTo>
                    <a:pt x="791351" y="602380"/>
                  </a:lnTo>
                  <a:cubicBezTo>
                    <a:pt x="791351" y="620015"/>
                    <a:pt x="777055" y="634312"/>
                    <a:pt x="759419" y="634312"/>
                  </a:cubicBezTo>
                  <a:lnTo>
                    <a:pt x="31932" y="634312"/>
                  </a:lnTo>
                  <a:cubicBezTo>
                    <a:pt x="23463" y="634312"/>
                    <a:pt x="15341" y="630947"/>
                    <a:pt x="9353" y="624959"/>
                  </a:cubicBezTo>
                  <a:cubicBezTo>
                    <a:pt x="3364" y="618971"/>
                    <a:pt x="0" y="610849"/>
                    <a:pt x="0" y="602380"/>
                  </a:cubicBezTo>
                  <a:lnTo>
                    <a:pt x="0" y="31932"/>
                  </a:lnTo>
                  <a:cubicBezTo>
                    <a:pt x="0" y="14296"/>
                    <a:pt x="14296" y="0"/>
                    <a:pt x="31932" y="0"/>
                  </a:cubicBezTo>
                  <a:close/>
                </a:path>
              </a:pathLst>
            </a:custGeom>
            <a:blipFill>
              <a:blip r:embed="rId11"/>
              <a:stretch>
                <a:fillRect l="-26537" r="-26537"/>
              </a:stretch>
            </a:blipFill>
            <a:ln w="104775" cap="sq">
              <a:solidFill>
                <a:srgbClr val="0A4232"/>
              </a:solidFill>
              <a:prstDash val="solid"/>
              <a:miter/>
            </a:ln>
          </p:spPr>
        </p:sp>
      </p:grpSp>
      <p:grpSp>
        <p:nvGrpSpPr>
          <p:cNvPr id="13" name="Group 13"/>
          <p:cNvGrpSpPr/>
          <p:nvPr/>
        </p:nvGrpSpPr>
        <p:grpSpPr>
          <a:xfrm>
            <a:off x="12024187" y="3534214"/>
            <a:ext cx="4606615" cy="3692458"/>
            <a:chOff x="0" y="0"/>
            <a:chExt cx="791351" cy="634312"/>
          </a:xfrm>
        </p:grpSpPr>
        <p:sp>
          <p:nvSpPr>
            <p:cNvPr id="14" name="Freeform 14"/>
            <p:cNvSpPr/>
            <p:nvPr/>
          </p:nvSpPr>
          <p:spPr>
            <a:xfrm>
              <a:off x="0" y="0"/>
              <a:ext cx="791351" cy="634312"/>
            </a:xfrm>
            <a:custGeom>
              <a:avLst/>
              <a:gdLst/>
              <a:ahLst/>
              <a:cxnLst/>
              <a:rect l="l" t="t" r="r" b="b"/>
              <a:pathLst>
                <a:path w="791351" h="634312">
                  <a:moveTo>
                    <a:pt x="31932" y="0"/>
                  </a:moveTo>
                  <a:lnTo>
                    <a:pt x="759419" y="0"/>
                  </a:lnTo>
                  <a:cubicBezTo>
                    <a:pt x="777055" y="0"/>
                    <a:pt x="791351" y="14296"/>
                    <a:pt x="791351" y="31932"/>
                  </a:cubicBezTo>
                  <a:lnTo>
                    <a:pt x="791351" y="602380"/>
                  </a:lnTo>
                  <a:cubicBezTo>
                    <a:pt x="791351" y="620015"/>
                    <a:pt x="777055" y="634312"/>
                    <a:pt x="759419" y="634312"/>
                  </a:cubicBezTo>
                  <a:lnTo>
                    <a:pt x="31932" y="634312"/>
                  </a:lnTo>
                  <a:cubicBezTo>
                    <a:pt x="23463" y="634312"/>
                    <a:pt x="15341" y="630947"/>
                    <a:pt x="9353" y="624959"/>
                  </a:cubicBezTo>
                  <a:cubicBezTo>
                    <a:pt x="3364" y="618971"/>
                    <a:pt x="0" y="610849"/>
                    <a:pt x="0" y="602380"/>
                  </a:cubicBezTo>
                  <a:lnTo>
                    <a:pt x="0" y="31932"/>
                  </a:lnTo>
                  <a:cubicBezTo>
                    <a:pt x="0" y="14296"/>
                    <a:pt x="14296" y="0"/>
                    <a:pt x="31932" y="0"/>
                  </a:cubicBezTo>
                  <a:close/>
                </a:path>
              </a:pathLst>
            </a:custGeom>
            <a:blipFill>
              <a:blip r:embed="rId12"/>
              <a:stretch>
                <a:fillRect l="-12501" r="-40572"/>
              </a:stretch>
            </a:blipFill>
            <a:ln w="104775" cap="sq">
              <a:solidFill>
                <a:srgbClr val="0A4232"/>
              </a:solidFill>
              <a:prstDash val="solid"/>
              <a:miter/>
            </a:ln>
          </p:spPr>
        </p:sp>
      </p:grpSp>
      <p:grpSp>
        <p:nvGrpSpPr>
          <p:cNvPr id="15" name="Group 15"/>
          <p:cNvGrpSpPr/>
          <p:nvPr/>
        </p:nvGrpSpPr>
        <p:grpSpPr>
          <a:xfrm>
            <a:off x="1644379" y="6370786"/>
            <a:ext cx="4602294" cy="1037469"/>
            <a:chOff x="0" y="0"/>
            <a:chExt cx="1199920" cy="270491"/>
          </a:xfrm>
        </p:grpSpPr>
        <p:sp>
          <p:nvSpPr>
            <p:cNvPr id="16" name="Freeform 16"/>
            <p:cNvSpPr/>
            <p:nvPr/>
          </p:nvSpPr>
          <p:spPr>
            <a:xfrm>
              <a:off x="0" y="0"/>
              <a:ext cx="1199920" cy="270491"/>
            </a:xfrm>
            <a:custGeom>
              <a:avLst/>
              <a:gdLst/>
              <a:ahLst/>
              <a:cxnLst/>
              <a:rect l="l" t="t" r="r" b="b"/>
              <a:pathLst>
                <a:path w="1199920" h="270491">
                  <a:moveTo>
                    <a:pt x="31962" y="0"/>
                  </a:moveTo>
                  <a:lnTo>
                    <a:pt x="1167958" y="0"/>
                  </a:lnTo>
                  <a:cubicBezTo>
                    <a:pt x="1176435" y="0"/>
                    <a:pt x="1184564" y="3367"/>
                    <a:pt x="1190558" y="9361"/>
                  </a:cubicBezTo>
                  <a:cubicBezTo>
                    <a:pt x="1196552" y="15355"/>
                    <a:pt x="1199920" y="23485"/>
                    <a:pt x="1199920" y="31962"/>
                  </a:cubicBezTo>
                  <a:lnTo>
                    <a:pt x="1199920" y="238529"/>
                  </a:lnTo>
                  <a:cubicBezTo>
                    <a:pt x="1199920" y="247006"/>
                    <a:pt x="1196552" y="255136"/>
                    <a:pt x="1190558" y="261130"/>
                  </a:cubicBezTo>
                  <a:cubicBezTo>
                    <a:pt x="1184564" y="267124"/>
                    <a:pt x="1176435" y="270491"/>
                    <a:pt x="1167958" y="270491"/>
                  </a:cubicBezTo>
                  <a:lnTo>
                    <a:pt x="31962" y="270491"/>
                  </a:lnTo>
                  <a:cubicBezTo>
                    <a:pt x="23485" y="270491"/>
                    <a:pt x="15355" y="267124"/>
                    <a:pt x="9361" y="261130"/>
                  </a:cubicBezTo>
                  <a:cubicBezTo>
                    <a:pt x="3367" y="255136"/>
                    <a:pt x="0" y="247006"/>
                    <a:pt x="0" y="238529"/>
                  </a:cubicBezTo>
                  <a:lnTo>
                    <a:pt x="0" y="31962"/>
                  </a:lnTo>
                  <a:cubicBezTo>
                    <a:pt x="0" y="23485"/>
                    <a:pt x="3367" y="15355"/>
                    <a:pt x="9361" y="9361"/>
                  </a:cubicBezTo>
                  <a:cubicBezTo>
                    <a:pt x="15355" y="3367"/>
                    <a:pt x="23485" y="0"/>
                    <a:pt x="31962" y="0"/>
                  </a:cubicBezTo>
                  <a:close/>
                </a:path>
              </a:pathLst>
            </a:custGeom>
            <a:solidFill>
              <a:srgbClr val="0A4232"/>
            </a:solidFill>
          </p:spPr>
        </p:sp>
        <p:sp>
          <p:nvSpPr>
            <p:cNvPr id="17" name="TextBox 17"/>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18" name="Group 18"/>
          <p:cNvGrpSpPr/>
          <p:nvPr/>
        </p:nvGrpSpPr>
        <p:grpSpPr>
          <a:xfrm>
            <a:off x="6834006" y="6370786"/>
            <a:ext cx="4602294" cy="1037469"/>
            <a:chOff x="0" y="0"/>
            <a:chExt cx="1199920" cy="270491"/>
          </a:xfrm>
        </p:grpSpPr>
        <p:sp>
          <p:nvSpPr>
            <p:cNvPr id="19" name="Freeform 19"/>
            <p:cNvSpPr/>
            <p:nvPr/>
          </p:nvSpPr>
          <p:spPr>
            <a:xfrm>
              <a:off x="0" y="0"/>
              <a:ext cx="1199920" cy="270491"/>
            </a:xfrm>
            <a:custGeom>
              <a:avLst/>
              <a:gdLst/>
              <a:ahLst/>
              <a:cxnLst/>
              <a:rect l="l" t="t" r="r" b="b"/>
              <a:pathLst>
                <a:path w="1199920" h="270491">
                  <a:moveTo>
                    <a:pt x="31962" y="0"/>
                  </a:moveTo>
                  <a:lnTo>
                    <a:pt x="1167958" y="0"/>
                  </a:lnTo>
                  <a:cubicBezTo>
                    <a:pt x="1176435" y="0"/>
                    <a:pt x="1184564" y="3367"/>
                    <a:pt x="1190558" y="9361"/>
                  </a:cubicBezTo>
                  <a:cubicBezTo>
                    <a:pt x="1196552" y="15355"/>
                    <a:pt x="1199920" y="23485"/>
                    <a:pt x="1199920" y="31962"/>
                  </a:cubicBezTo>
                  <a:lnTo>
                    <a:pt x="1199920" y="238529"/>
                  </a:lnTo>
                  <a:cubicBezTo>
                    <a:pt x="1199920" y="247006"/>
                    <a:pt x="1196552" y="255136"/>
                    <a:pt x="1190558" y="261130"/>
                  </a:cubicBezTo>
                  <a:cubicBezTo>
                    <a:pt x="1184564" y="267124"/>
                    <a:pt x="1176435" y="270491"/>
                    <a:pt x="1167958" y="270491"/>
                  </a:cubicBezTo>
                  <a:lnTo>
                    <a:pt x="31962" y="270491"/>
                  </a:lnTo>
                  <a:cubicBezTo>
                    <a:pt x="23485" y="270491"/>
                    <a:pt x="15355" y="267124"/>
                    <a:pt x="9361" y="261130"/>
                  </a:cubicBezTo>
                  <a:cubicBezTo>
                    <a:pt x="3367" y="255136"/>
                    <a:pt x="0" y="247006"/>
                    <a:pt x="0" y="238529"/>
                  </a:cubicBezTo>
                  <a:lnTo>
                    <a:pt x="0" y="31962"/>
                  </a:lnTo>
                  <a:cubicBezTo>
                    <a:pt x="0" y="23485"/>
                    <a:pt x="3367" y="15355"/>
                    <a:pt x="9361" y="9361"/>
                  </a:cubicBezTo>
                  <a:cubicBezTo>
                    <a:pt x="15355" y="3367"/>
                    <a:pt x="23485" y="0"/>
                    <a:pt x="31962" y="0"/>
                  </a:cubicBezTo>
                  <a:close/>
                </a:path>
              </a:pathLst>
            </a:custGeom>
            <a:solidFill>
              <a:srgbClr val="0A4232"/>
            </a:solidFill>
          </p:spPr>
        </p:sp>
        <p:sp>
          <p:nvSpPr>
            <p:cNvPr id="20" name="TextBox 20"/>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21" name="Group 21"/>
          <p:cNvGrpSpPr/>
          <p:nvPr/>
        </p:nvGrpSpPr>
        <p:grpSpPr>
          <a:xfrm>
            <a:off x="12024187" y="6370786"/>
            <a:ext cx="4602294" cy="1037469"/>
            <a:chOff x="0" y="0"/>
            <a:chExt cx="1199920" cy="270491"/>
          </a:xfrm>
        </p:grpSpPr>
        <p:sp>
          <p:nvSpPr>
            <p:cNvPr id="22" name="Freeform 22"/>
            <p:cNvSpPr/>
            <p:nvPr/>
          </p:nvSpPr>
          <p:spPr>
            <a:xfrm>
              <a:off x="0" y="0"/>
              <a:ext cx="1199920" cy="270491"/>
            </a:xfrm>
            <a:custGeom>
              <a:avLst/>
              <a:gdLst/>
              <a:ahLst/>
              <a:cxnLst/>
              <a:rect l="l" t="t" r="r" b="b"/>
              <a:pathLst>
                <a:path w="1199920" h="270491">
                  <a:moveTo>
                    <a:pt x="31962" y="0"/>
                  </a:moveTo>
                  <a:lnTo>
                    <a:pt x="1167958" y="0"/>
                  </a:lnTo>
                  <a:cubicBezTo>
                    <a:pt x="1176435" y="0"/>
                    <a:pt x="1184564" y="3367"/>
                    <a:pt x="1190558" y="9361"/>
                  </a:cubicBezTo>
                  <a:cubicBezTo>
                    <a:pt x="1196552" y="15355"/>
                    <a:pt x="1199920" y="23485"/>
                    <a:pt x="1199920" y="31962"/>
                  </a:cubicBezTo>
                  <a:lnTo>
                    <a:pt x="1199920" y="238529"/>
                  </a:lnTo>
                  <a:cubicBezTo>
                    <a:pt x="1199920" y="247006"/>
                    <a:pt x="1196552" y="255136"/>
                    <a:pt x="1190558" y="261130"/>
                  </a:cubicBezTo>
                  <a:cubicBezTo>
                    <a:pt x="1184564" y="267124"/>
                    <a:pt x="1176435" y="270491"/>
                    <a:pt x="1167958" y="270491"/>
                  </a:cubicBezTo>
                  <a:lnTo>
                    <a:pt x="31962" y="270491"/>
                  </a:lnTo>
                  <a:cubicBezTo>
                    <a:pt x="23485" y="270491"/>
                    <a:pt x="15355" y="267124"/>
                    <a:pt x="9361" y="261130"/>
                  </a:cubicBezTo>
                  <a:cubicBezTo>
                    <a:pt x="3367" y="255136"/>
                    <a:pt x="0" y="247006"/>
                    <a:pt x="0" y="238529"/>
                  </a:cubicBezTo>
                  <a:lnTo>
                    <a:pt x="0" y="31962"/>
                  </a:lnTo>
                  <a:cubicBezTo>
                    <a:pt x="0" y="23485"/>
                    <a:pt x="3367" y="15355"/>
                    <a:pt x="9361" y="9361"/>
                  </a:cubicBezTo>
                  <a:cubicBezTo>
                    <a:pt x="15355" y="3367"/>
                    <a:pt x="23485" y="0"/>
                    <a:pt x="31962" y="0"/>
                  </a:cubicBezTo>
                  <a:close/>
                </a:path>
              </a:pathLst>
            </a:custGeom>
            <a:solidFill>
              <a:srgbClr val="0A4232"/>
            </a:solidFill>
          </p:spPr>
        </p:sp>
        <p:sp>
          <p:nvSpPr>
            <p:cNvPr id="23" name="TextBox 23"/>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sp>
        <p:nvSpPr>
          <p:cNvPr id="24" name="TextBox 24"/>
          <p:cNvSpPr txBox="1"/>
          <p:nvPr/>
        </p:nvSpPr>
        <p:spPr>
          <a:xfrm>
            <a:off x="2335685" y="6514269"/>
            <a:ext cx="3219683" cy="399822"/>
          </a:xfrm>
          <a:prstGeom prst="rect">
            <a:avLst/>
          </a:prstGeom>
        </p:spPr>
        <p:txBody>
          <a:bodyPr lIns="0" tIns="0" rIns="0" bIns="0" rtlCol="0" anchor="t">
            <a:spAutoFit/>
          </a:bodyPr>
          <a:lstStyle/>
          <a:p>
            <a:pPr marL="0" lvl="0" indent="0" algn="ctr">
              <a:lnSpc>
                <a:spcPts val="3151"/>
              </a:lnSpc>
            </a:pPr>
            <a:r>
              <a:rPr lang="en-US" sz="2424" b="1">
                <a:solidFill>
                  <a:srgbClr val="C1FF72"/>
                </a:solidFill>
                <a:latin typeface="Londrina Solid Heavy"/>
                <a:ea typeface="Londrina Solid Heavy"/>
                <a:cs typeface="Londrina Solid Heavy"/>
                <a:sym typeface="Londrina Solid Heavy"/>
              </a:rPr>
              <a:t>Lal Sabuj Prokash</a:t>
            </a:r>
          </a:p>
        </p:txBody>
      </p:sp>
      <p:sp>
        <p:nvSpPr>
          <p:cNvPr id="25" name="TextBox 25"/>
          <p:cNvSpPr txBox="1"/>
          <p:nvPr/>
        </p:nvSpPr>
        <p:spPr>
          <a:xfrm>
            <a:off x="7525312" y="6514269"/>
            <a:ext cx="3219683" cy="399822"/>
          </a:xfrm>
          <a:prstGeom prst="rect">
            <a:avLst/>
          </a:prstGeom>
        </p:spPr>
        <p:txBody>
          <a:bodyPr lIns="0" tIns="0" rIns="0" bIns="0" rtlCol="0" anchor="t">
            <a:spAutoFit/>
          </a:bodyPr>
          <a:lstStyle/>
          <a:p>
            <a:pPr marL="0" lvl="0" indent="0" algn="ctr">
              <a:lnSpc>
                <a:spcPts val="3151"/>
              </a:lnSpc>
            </a:pPr>
            <a:r>
              <a:rPr lang="en-US" sz="2424" b="1">
                <a:solidFill>
                  <a:srgbClr val="C1FF72"/>
                </a:solidFill>
                <a:latin typeface="Londrina Solid Heavy"/>
                <a:ea typeface="Londrina Solid Heavy"/>
                <a:cs typeface="Londrina Solid Heavy"/>
                <a:sym typeface="Londrina Solid Heavy"/>
              </a:rPr>
              <a:t>Youth Journalist Training</a:t>
            </a:r>
          </a:p>
        </p:txBody>
      </p:sp>
      <p:sp>
        <p:nvSpPr>
          <p:cNvPr id="26" name="TextBox 26"/>
          <p:cNvSpPr txBox="1"/>
          <p:nvPr/>
        </p:nvSpPr>
        <p:spPr>
          <a:xfrm>
            <a:off x="12715493" y="6514269"/>
            <a:ext cx="3219683" cy="399822"/>
          </a:xfrm>
          <a:prstGeom prst="rect">
            <a:avLst/>
          </a:prstGeom>
        </p:spPr>
        <p:txBody>
          <a:bodyPr lIns="0" tIns="0" rIns="0" bIns="0" rtlCol="0" anchor="t">
            <a:spAutoFit/>
          </a:bodyPr>
          <a:lstStyle/>
          <a:p>
            <a:pPr marL="0" lvl="0" indent="0" algn="ctr">
              <a:lnSpc>
                <a:spcPts val="3151"/>
              </a:lnSpc>
            </a:pPr>
            <a:r>
              <a:rPr lang="en-US" sz="2424" b="1">
                <a:solidFill>
                  <a:srgbClr val="C1FF72"/>
                </a:solidFill>
                <a:latin typeface="Londrina Solid Heavy"/>
                <a:ea typeface="Londrina Solid Heavy"/>
                <a:cs typeface="Londrina Solid Heavy"/>
                <a:sym typeface="Londrina Solid Heavy"/>
              </a:rPr>
              <a:t>Khude Lekhok kormoshala</a:t>
            </a:r>
          </a:p>
        </p:txBody>
      </p:sp>
      <p:sp>
        <p:nvSpPr>
          <p:cNvPr id="27" name="Freeform 27"/>
          <p:cNvSpPr/>
          <p:nvPr/>
        </p:nvSpPr>
        <p:spPr>
          <a:xfrm rot="-680848">
            <a:off x="11037796"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1670499">
            <a:off x="12374716" y="1390085"/>
            <a:ext cx="2063588" cy="2081804"/>
          </a:xfrm>
          <a:custGeom>
            <a:avLst/>
            <a:gdLst/>
            <a:ahLst/>
            <a:cxnLst/>
            <a:rect l="l" t="t" r="r" b="b"/>
            <a:pathLst>
              <a:path w="2063588" h="2081804">
                <a:moveTo>
                  <a:pt x="0" y="0"/>
                </a:moveTo>
                <a:lnTo>
                  <a:pt x="2063588" y="0"/>
                </a:lnTo>
                <a:lnTo>
                  <a:pt x="2063588" y="2081805"/>
                </a:lnTo>
                <a:lnTo>
                  <a:pt x="0" y="208180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a:off x="1116120" y="3112621"/>
            <a:ext cx="2906903" cy="2330044"/>
            <a:chOff x="0" y="0"/>
            <a:chExt cx="791351" cy="634312"/>
          </a:xfrm>
        </p:grpSpPr>
        <p:sp>
          <p:nvSpPr>
            <p:cNvPr id="10" name="Freeform 10"/>
            <p:cNvSpPr/>
            <p:nvPr/>
          </p:nvSpPr>
          <p:spPr>
            <a:xfrm>
              <a:off x="0" y="0"/>
              <a:ext cx="791351" cy="634312"/>
            </a:xfrm>
            <a:custGeom>
              <a:avLst/>
              <a:gdLst/>
              <a:ahLst/>
              <a:cxnLst/>
              <a:rect l="l" t="t" r="r" b="b"/>
              <a:pathLst>
                <a:path w="791351" h="634312">
                  <a:moveTo>
                    <a:pt x="50602" y="0"/>
                  </a:moveTo>
                  <a:lnTo>
                    <a:pt x="740748" y="0"/>
                  </a:lnTo>
                  <a:cubicBezTo>
                    <a:pt x="768695" y="0"/>
                    <a:pt x="791351" y="22656"/>
                    <a:pt x="791351" y="50602"/>
                  </a:cubicBezTo>
                  <a:lnTo>
                    <a:pt x="791351" y="583709"/>
                  </a:lnTo>
                  <a:cubicBezTo>
                    <a:pt x="791351" y="611656"/>
                    <a:pt x="768695" y="634312"/>
                    <a:pt x="740748" y="634312"/>
                  </a:cubicBezTo>
                  <a:lnTo>
                    <a:pt x="50602" y="634312"/>
                  </a:lnTo>
                  <a:cubicBezTo>
                    <a:pt x="22656" y="634312"/>
                    <a:pt x="0" y="611656"/>
                    <a:pt x="0" y="583709"/>
                  </a:cubicBezTo>
                  <a:lnTo>
                    <a:pt x="0" y="50602"/>
                  </a:lnTo>
                  <a:cubicBezTo>
                    <a:pt x="0" y="22656"/>
                    <a:pt x="22656" y="0"/>
                    <a:pt x="50602" y="0"/>
                  </a:cubicBezTo>
                  <a:close/>
                </a:path>
              </a:pathLst>
            </a:custGeom>
            <a:blipFill>
              <a:blip r:embed="rId10"/>
              <a:stretch>
                <a:fillRect l="-26537" r="-26537"/>
              </a:stretch>
            </a:blipFill>
            <a:ln w="104775" cap="sq">
              <a:solidFill>
                <a:srgbClr val="0A4232"/>
              </a:solidFill>
              <a:prstDash val="solid"/>
              <a:miter/>
            </a:ln>
          </p:spPr>
        </p:sp>
      </p:grpSp>
      <p:grpSp>
        <p:nvGrpSpPr>
          <p:cNvPr id="11" name="Group 11"/>
          <p:cNvGrpSpPr/>
          <p:nvPr/>
        </p:nvGrpSpPr>
        <p:grpSpPr>
          <a:xfrm>
            <a:off x="1116120" y="6037759"/>
            <a:ext cx="2906903" cy="2330044"/>
            <a:chOff x="0" y="0"/>
            <a:chExt cx="791351" cy="634312"/>
          </a:xfrm>
        </p:grpSpPr>
        <p:sp>
          <p:nvSpPr>
            <p:cNvPr id="12" name="Freeform 12"/>
            <p:cNvSpPr/>
            <p:nvPr/>
          </p:nvSpPr>
          <p:spPr>
            <a:xfrm>
              <a:off x="0" y="0"/>
              <a:ext cx="791351" cy="634312"/>
            </a:xfrm>
            <a:custGeom>
              <a:avLst/>
              <a:gdLst/>
              <a:ahLst/>
              <a:cxnLst/>
              <a:rect l="l" t="t" r="r" b="b"/>
              <a:pathLst>
                <a:path w="791351" h="634312">
                  <a:moveTo>
                    <a:pt x="50602" y="0"/>
                  </a:moveTo>
                  <a:lnTo>
                    <a:pt x="740748" y="0"/>
                  </a:lnTo>
                  <a:cubicBezTo>
                    <a:pt x="768695" y="0"/>
                    <a:pt x="791351" y="22656"/>
                    <a:pt x="791351" y="50602"/>
                  </a:cubicBezTo>
                  <a:lnTo>
                    <a:pt x="791351" y="583709"/>
                  </a:lnTo>
                  <a:cubicBezTo>
                    <a:pt x="791351" y="611656"/>
                    <a:pt x="768695" y="634312"/>
                    <a:pt x="740748" y="634312"/>
                  </a:cubicBezTo>
                  <a:lnTo>
                    <a:pt x="50602" y="634312"/>
                  </a:lnTo>
                  <a:cubicBezTo>
                    <a:pt x="22656" y="634312"/>
                    <a:pt x="0" y="611656"/>
                    <a:pt x="0" y="583709"/>
                  </a:cubicBezTo>
                  <a:lnTo>
                    <a:pt x="0" y="50602"/>
                  </a:lnTo>
                  <a:cubicBezTo>
                    <a:pt x="0" y="22656"/>
                    <a:pt x="22656" y="0"/>
                    <a:pt x="50602" y="0"/>
                  </a:cubicBezTo>
                  <a:close/>
                </a:path>
              </a:pathLst>
            </a:custGeom>
            <a:blipFill>
              <a:blip r:embed="rId11"/>
              <a:stretch>
                <a:fillRect l="-26537" r="-26537"/>
              </a:stretch>
            </a:blipFill>
            <a:ln w="104775" cap="sq">
              <a:solidFill>
                <a:srgbClr val="0A4232"/>
              </a:solidFill>
              <a:prstDash val="solid"/>
              <a:miter/>
            </a:ln>
          </p:spPr>
        </p:sp>
      </p:grpSp>
      <p:grpSp>
        <p:nvGrpSpPr>
          <p:cNvPr id="13" name="Group 13"/>
          <p:cNvGrpSpPr/>
          <p:nvPr/>
        </p:nvGrpSpPr>
        <p:grpSpPr>
          <a:xfrm>
            <a:off x="4390919" y="3112621"/>
            <a:ext cx="2906903" cy="2330044"/>
            <a:chOff x="0" y="0"/>
            <a:chExt cx="791351" cy="634312"/>
          </a:xfrm>
        </p:grpSpPr>
        <p:sp>
          <p:nvSpPr>
            <p:cNvPr id="14" name="Freeform 14"/>
            <p:cNvSpPr/>
            <p:nvPr/>
          </p:nvSpPr>
          <p:spPr>
            <a:xfrm>
              <a:off x="0" y="0"/>
              <a:ext cx="791351" cy="634312"/>
            </a:xfrm>
            <a:custGeom>
              <a:avLst/>
              <a:gdLst/>
              <a:ahLst/>
              <a:cxnLst/>
              <a:rect l="l" t="t" r="r" b="b"/>
              <a:pathLst>
                <a:path w="791351" h="634312">
                  <a:moveTo>
                    <a:pt x="50602" y="0"/>
                  </a:moveTo>
                  <a:lnTo>
                    <a:pt x="740748" y="0"/>
                  </a:lnTo>
                  <a:cubicBezTo>
                    <a:pt x="768695" y="0"/>
                    <a:pt x="791351" y="22656"/>
                    <a:pt x="791351" y="50602"/>
                  </a:cubicBezTo>
                  <a:lnTo>
                    <a:pt x="791351" y="583709"/>
                  </a:lnTo>
                  <a:cubicBezTo>
                    <a:pt x="791351" y="611656"/>
                    <a:pt x="768695" y="634312"/>
                    <a:pt x="740748" y="634312"/>
                  </a:cubicBezTo>
                  <a:lnTo>
                    <a:pt x="50602" y="634312"/>
                  </a:lnTo>
                  <a:cubicBezTo>
                    <a:pt x="22656" y="634312"/>
                    <a:pt x="0" y="611656"/>
                    <a:pt x="0" y="583709"/>
                  </a:cubicBezTo>
                  <a:lnTo>
                    <a:pt x="0" y="50602"/>
                  </a:lnTo>
                  <a:cubicBezTo>
                    <a:pt x="0" y="22656"/>
                    <a:pt x="22656" y="0"/>
                    <a:pt x="50602" y="0"/>
                  </a:cubicBezTo>
                  <a:close/>
                </a:path>
              </a:pathLst>
            </a:custGeom>
            <a:blipFill>
              <a:blip r:embed="rId12"/>
              <a:stretch>
                <a:fillRect l="-26537" r="-26537"/>
              </a:stretch>
            </a:blipFill>
            <a:ln w="104775" cap="sq">
              <a:solidFill>
                <a:srgbClr val="0A4232"/>
              </a:solidFill>
              <a:prstDash val="solid"/>
              <a:miter/>
            </a:ln>
          </p:spPr>
        </p:sp>
      </p:grpSp>
      <p:grpSp>
        <p:nvGrpSpPr>
          <p:cNvPr id="15" name="Group 15"/>
          <p:cNvGrpSpPr/>
          <p:nvPr/>
        </p:nvGrpSpPr>
        <p:grpSpPr>
          <a:xfrm>
            <a:off x="4390919" y="6037759"/>
            <a:ext cx="2906903" cy="2330044"/>
            <a:chOff x="0" y="0"/>
            <a:chExt cx="791351" cy="634312"/>
          </a:xfrm>
        </p:grpSpPr>
        <p:sp>
          <p:nvSpPr>
            <p:cNvPr id="16" name="Freeform 16"/>
            <p:cNvSpPr/>
            <p:nvPr/>
          </p:nvSpPr>
          <p:spPr>
            <a:xfrm>
              <a:off x="0" y="0"/>
              <a:ext cx="791351" cy="634312"/>
            </a:xfrm>
            <a:custGeom>
              <a:avLst/>
              <a:gdLst/>
              <a:ahLst/>
              <a:cxnLst/>
              <a:rect l="l" t="t" r="r" b="b"/>
              <a:pathLst>
                <a:path w="791351" h="634312">
                  <a:moveTo>
                    <a:pt x="50602" y="0"/>
                  </a:moveTo>
                  <a:lnTo>
                    <a:pt x="740748" y="0"/>
                  </a:lnTo>
                  <a:cubicBezTo>
                    <a:pt x="768695" y="0"/>
                    <a:pt x="791351" y="22656"/>
                    <a:pt x="791351" y="50602"/>
                  </a:cubicBezTo>
                  <a:lnTo>
                    <a:pt x="791351" y="583709"/>
                  </a:lnTo>
                  <a:cubicBezTo>
                    <a:pt x="791351" y="611656"/>
                    <a:pt x="768695" y="634312"/>
                    <a:pt x="740748" y="634312"/>
                  </a:cubicBezTo>
                  <a:lnTo>
                    <a:pt x="50602" y="634312"/>
                  </a:lnTo>
                  <a:cubicBezTo>
                    <a:pt x="22656" y="634312"/>
                    <a:pt x="0" y="611656"/>
                    <a:pt x="0" y="583709"/>
                  </a:cubicBezTo>
                  <a:lnTo>
                    <a:pt x="0" y="50602"/>
                  </a:lnTo>
                  <a:cubicBezTo>
                    <a:pt x="0" y="22656"/>
                    <a:pt x="22656" y="0"/>
                    <a:pt x="50602" y="0"/>
                  </a:cubicBezTo>
                  <a:close/>
                </a:path>
              </a:pathLst>
            </a:custGeom>
            <a:blipFill>
              <a:blip r:embed="rId13"/>
              <a:stretch>
                <a:fillRect l="-3501" r="-3501"/>
              </a:stretch>
            </a:blipFill>
            <a:ln w="104775" cap="sq">
              <a:solidFill>
                <a:srgbClr val="0A4232"/>
              </a:solidFill>
              <a:prstDash val="solid"/>
              <a:miter/>
            </a:ln>
          </p:spPr>
        </p:sp>
      </p:grpSp>
      <p:grpSp>
        <p:nvGrpSpPr>
          <p:cNvPr id="17" name="Group 17"/>
          <p:cNvGrpSpPr/>
          <p:nvPr/>
        </p:nvGrpSpPr>
        <p:grpSpPr>
          <a:xfrm>
            <a:off x="7666067" y="3112621"/>
            <a:ext cx="2906903" cy="2330044"/>
            <a:chOff x="0" y="0"/>
            <a:chExt cx="791351" cy="634312"/>
          </a:xfrm>
        </p:grpSpPr>
        <p:sp>
          <p:nvSpPr>
            <p:cNvPr id="18" name="Freeform 18"/>
            <p:cNvSpPr/>
            <p:nvPr/>
          </p:nvSpPr>
          <p:spPr>
            <a:xfrm>
              <a:off x="0" y="0"/>
              <a:ext cx="791351" cy="634312"/>
            </a:xfrm>
            <a:custGeom>
              <a:avLst/>
              <a:gdLst/>
              <a:ahLst/>
              <a:cxnLst/>
              <a:rect l="l" t="t" r="r" b="b"/>
              <a:pathLst>
                <a:path w="791351" h="634312">
                  <a:moveTo>
                    <a:pt x="50602" y="0"/>
                  </a:moveTo>
                  <a:lnTo>
                    <a:pt x="740748" y="0"/>
                  </a:lnTo>
                  <a:cubicBezTo>
                    <a:pt x="768695" y="0"/>
                    <a:pt x="791351" y="22656"/>
                    <a:pt x="791351" y="50602"/>
                  </a:cubicBezTo>
                  <a:lnTo>
                    <a:pt x="791351" y="583709"/>
                  </a:lnTo>
                  <a:cubicBezTo>
                    <a:pt x="791351" y="611656"/>
                    <a:pt x="768695" y="634312"/>
                    <a:pt x="740748" y="634312"/>
                  </a:cubicBezTo>
                  <a:lnTo>
                    <a:pt x="50602" y="634312"/>
                  </a:lnTo>
                  <a:cubicBezTo>
                    <a:pt x="22656" y="634312"/>
                    <a:pt x="0" y="611656"/>
                    <a:pt x="0" y="583709"/>
                  </a:cubicBezTo>
                  <a:lnTo>
                    <a:pt x="0" y="50602"/>
                  </a:lnTo>
                  <a:cubicBezTo>
                    <a:pt x="0" y="22656"/>
                    <a:pt x="22656" y="0"/>
                    <a:pt x="50602" y="0"/>
                  </a:cubicBezTo>
                  <a:close/>
                </a:path>
              </a:pathLst>
            </a:custGeom>
            <a:blipFill>
              <a:blip r:embed="rId14"/>
              <a:stretch>
                <a:fillRect l="-26537" r="-26537"/>
              </a:stretch>
            </a:blipFill>
            <a:ln w="104775" cap="sq">
              <a:solidFill>
                <a:srgbClr val="0A4232"/>
              </a:solidFill>
              <a:prstDash val="solid"/>
              <a:miter/>
            </a:ln>
          </p:spPr>
        </p:sp>
      </p:grpSp>
      <p:grpSp>
        <p:nvGrpSpPr>
          <p:cNvPr id="19" name="Group 19"/>
          <p:cNvGrpSpPr/>
          <p:nvPr/>
        </p:nvGrpSpPr>
        <p:grpSpPr>
          <a:xfrm>
            <a:off x="7666067" y="6037759"/>
            <a:ext cx="2906903" cy="2330044"/>
            <a:chOff x="0" y="0"/>
            <a:chExt cx="791351" cy="634312"/>
          </a:xfrm>
        </p:grpSpPr>
        <p:sp>
          <p:nvSpPr>
            <p:cNvPr id="20" name="Freeform 20"/>
            <p:cNvSpPr/>
            <p:nvPr/>
          </p:nvSpPr>
          <p:spPr>
            <a:xfrm>
              <a:off x="0" y="0"/>
              <a:ext cx="791351" cy="634312"/>
            </a:xfrm>
            <a:custGeom>
              <a:avLst/>
              <a:gdLst/>
              <a:ahLst/>
              <a:cxnLst/>
              <a:rect l="l" t="t" r="r" b="b"/>
              <a:pathLst>
                <a:path w="791351" h="634312">
                  <a:moveTo>
                    <a:pt x="50602" y="0"/>
                  </a:moveTo>
                  <a:lnTo>
                    <a:pt x="740748" y="0"/>
                  </a:lnTo>
                  <a:cubicBezTo>
                    <a:pt x="768695" y="0"/>
                    <a:pt x="791351" y="22656"/>
                    <a:pt x="791351" y="50602"/>
                  </a:cubicBezTo>
                  <a:lnTo>
                    <a:pt x="791351" y="583709"/>
                  </a:lnTo>
                  <a:cubicBezTo>
                    <a:pt x="791351" y="611656"/>
                    <a:pt x="768695" y="634312"/>
                    <a:pt x="740748" y="634312"/>
                  </a:cubicBezTo>
                  <a:lnTo>
                    <a:pt x="50602" y="634312"/>
                  </a:lnTo>
                  <a:cubicBezTo>
                    <a:pt x="22656" y="634312"/>
                    <a:pt x="0" y="611656"/>
                    <a:pt x="0" y="583709"/>
                  </a:cubicBezTo>
                  <a:lnTo>
                    <a:pt x="0" y="50602"/>
                  </a:lnTo>
                  <a:cubicBezTo>
                    <a:pt x="0" y="22656"/>
                    <a:pt x="22656" y="0"/>
                    <a:pt x="50602" y="0"/>
                  </a:cubicBezTo>
                  <a:close/>
                </a:path>
              </a:pathLst>
            </a:custGeom>
            <a:blipFill>
              <a:blip r:embed="rId15"/>
              <a:stretch>
                <a:fillRect l="-26338" r="-26338"/>
              </a:stretch>
            </a:blipFill>
            <a:ln w="104775" cap="sq">
              <a:solidFill>
                <a:srgbClr val="0A4232"/>
              </a:solidFill>
              <a:prstDash val="solid"/>
              <a:miter/>
            </a:ln>
          </p:spPr>
        </p:sp>
      </p:grpSp>
      <p:grpSp>
        <p:nvGrpSpPr>
          <p:cNvPr id="21" name="Group 21"/>
          <p:cNvGrpSpPr/>
          <p:nvPr/>
        </p:nvGrpSpPr>
        <p:grpSpPr>
          <a:xfrm>
            <a:off x="10941216" y="3112621"/>
            <a:ext cx="2906903" cy="2330044"/>
            <a:chOff x="0" y="0"/>
            <a:chExt cx="791351" cy="634312"/>
          </a:xfrm>
        </p:grpSpPr>
        <p:sp>
          <p:nvSpPr>
            <p:cNvPr id="22" name="Freeform 22"/>
            <p:cNvSpPr/>
            <p:nvPr/>
          </p:nvSpPr>
          <p:spPr>
            <a:xfrm>
              <a:off x="0" y="0"/>
              <a:ext cx="791351" cy="634312"/>
            </a:xfrm>
            <a:custGeom>
              <a:avLst/>
              <a:gdLst/>
              <a:ahLst/>
              <a:cxnLst/>
              <a:rect l="l" t="t" r="r" b="b"/>
              <a:pathLst>
                <a:path w="791351" h="634312">
                  <a:moveTo>
                    <a:pt x="50602" y="0"/>
                  </a:moveTo>
                  <a:lnTo>
                    <a:pt x="740748" y="0"/>
                  </a:lnTo>
                  <a:cubicBezTo>
                    <a:pt x="768695" y="0"/>
                    <a:pt x="791351" y="22656"/>
                    <a:pt x="791351" y="50602"/>
                  </a:cubicBezTo>
                  <a:lnTo>
                    <a:pt x="791351" y="583709"/>
                  </a:lnTo>
                  <a:cubicBezTo>
                    <a:pt x="791351" y="611656"/>
                    <a:pt x="768695" y="634312"/>
                    <a:pt x="740748" y="634312"/>
                  </a:cubicBezTo>
                  <a:lnTo>
                    <a:pt x="50602" y="634312"/>
                  </a:lnTo>
                  <a:cubicBezTo>
                    <a:pt x="22656" y="634312"/>
                    <a:pt x="0" y="611656"/>
                    <a:pt x="0" y="583709"/>
                  </a:cubicBezTo>
                  <a:lnTo>
                    <a:pt x="0" y="50602"/>
                  </a:lnTo>
                  <a:cubicBezTo>
                    <a:pt x="0" y="22656"/>
                    <a:pt x="22656" y="0"/>
                    <a:pt x="50602" y="0"/>
                  </a:cubicBezTo>
                  <a:close/>
                </a:path>
              </a:pathLst>
            </a:custGeom>
            <a:blipFill>
              <a:blip r:embed="rId16"/>
              <a:stretch>
                <a:fillRect l="-26537" r="-26537"/>
              </a:stretch>
            </a:blipFill>
            <a:ln w="104775" cap="sq">
              <a:solidFill>
                <a:srgbClr val="0A4232"/>
              </a:solidFill>
              <a:prstDash val="solid"/>
              <a:miter/>
            </a:ln>
          </p:spPr>
        </p:sp>
      </p:grpSp>
      <p:grpSp>
        <p:nvGrpSpPr>
          <p:cNvPr id="23" name="Group 23"/>
          <p:cNvGrpSpPr/>
          <p:nvPr/>
        </p:nvGrpSpPr>
        <p:grpSpPr>
          <a:xfrm>
            <a:off x="10941216" y="6037759"/>
            <a:ext cx="2906903" cy="2330044"/>
            <a:chOff x="0" y="0"/>
            <a:chExt cx="791351" cy="634312"/>
          </a:xfrm>
        </p:grpSpPr>
        <p:sp>
          <p:nvSpPr>
            <p:cNvPr id="24" name="Freeform 24"/>
            <p:cNvSpPr/>
            <p:nvPr/>
          </p:nvSpPr>
          <p:spPr>
            <a:xfrm>
              <a:off x="0" y="0"/>
              <a:ext cx="791351" cy="634312"/>
            </a:xfrm>
            <a:custGeom>
              <a:avLst/>
              <a:gdLst/>
              <a:ahLst/>
              <a:cxnLst/>
              <a:rect l="l" t="t" r="r" b="b"/>
              <a:pathLst>
                <a:path w="791351" h="634312">
                  <a:moveTo>
                    <a:pt x="50602" y="0"/>
                  </a:moveTo>
                  <a:lnTo>
                    <a:pt x="740748" y="0"/>
                  </a:lnTo>
                  <a:cubicBezTo>
                    <a:pt x="768695" y="0"/>
                    <a:pt x="791351" y="22656"/>
                    <a:pt x="791351" y="50602"/>
                  </a:cubicBezTo>
                  <a:lnTo>
                    <a:pt x="791351" y="583709"/>
                  </a:lnTo>
                  <a:cubicBezTo>
                    <a:pt x="791351" y="611656"/>
                    <a:pt x="768695" y="634312"/>
                    <a:pt x="740748" y="634312"/>
                  </a:cubicBezTo>
                  <a:lnTo>
                    <a:pt x="50602" y="634312"/>
                  </a:lnTo>
                  <a:cubicBezTo>
                    <a:pt x="22656" y="634312"/>
                    <a:pt x="0" y="611656"/>
                    <a:pt x="0" y="583709"/>
                  </a:cubicBezTo>
                  <a:lnTo>
                    <a:pt x="0" y="50602"/>
                  </a:lnTo>
                  <a:cubicBezTo>
                    <a:pt x="0" y="22656"/>
                    <a:pt x="22656" y="0"/>
                    <a:pt x="50602" y="0"/>
                  </a:cubicBezTo>
                  <a:close/>
                </a:path>
              </a:pathLst>
            </a:custGeom>
            <a:blipFill>
              <a:blip r:embed="rId17"/>
              <a:stretch>
                <a:fillRect l="-26537" r="-26537"/>
              </a:stretch>
            </a:blipFill>
            <a:ln w="104775" cap="sq">
              <a:solidFill>
                <a:srgbClr val="0A4232"/>
              </a:solidFill>
              <a:prstDash val="solid"/>
              <a:miter/>
            </a:ln>
          </p:spPr>
        </p:sp>
      </p:grpSp>
      <p:grpSp>
        <p:nvGrpSpPr>
          <p:cNvPr id="25" name="Group 25"/>
          <p:cNvGrpSpPr/>
          <p:nvPr/>
        </p:nvGrpSpPr>
        <p:grpSpPr>
          <a:xfrm>
            <a:off x="14216365" y="3112621"/>
            <a:ext cx="2906903" cy="2330044"/>
            <a:chOff x="0" y="0"/>
            <a:chExt cx="791351" cy="634312"/>
          </a:xfrm>
        </p:grpSpPr>
        <p:sp>
          <p:nvSpPr>
            <p:cNvPr id="26" name="Freeform 26"/>
            <p:cNvSpPr/>
            <p:nvPr/>
          </p:nvSpPr>
          <p:spPr>
            <a:xfrm>
              <a:off x="0" y="0"/>
              <a:ext cx="791351" cy="634312"/>
            </a:xfrm>
            <a:custGeom>
              <a:avLst/>
              <a:gdLst/>
              <a:ahLst/>
              <a:cxnLst/>
              <a:rect l="l" t="t" r="r" b="b"/>
              <a:pathLst>
                <a:path w="791351" h="634312">
                  <a:moveTo>
                    <a:pt x="50602" y="0"/>
                  </a:moveTo>
                  <a:lnTo>
                    <a:pt x="740748" y="0"/>
                  </a:lnTo>
                  <a:cubicBezTo>
                    <a:pt x="768695" y="0"/>
                    <a:pt x="791351" y="22656"/>
                    <a:pt x="791351" y="50602"/>
                  </a:cubicBezTo>
                  <a:lnTo>
                    <a:pt x="791351" y="583709"/>
                  </a:lnTo>
                  <a:cubicBezTo>
                    <a:pt x="791351" y="611656"/>
                    <a:pt x="768695" y="634312"/>
                    <a:pt x="740748" y="634312"/>
                  </a:cubicBezTo>
                  <a:lnTo>
                    <a:pt x="50602" y="634312"/>
                  </a:lnTo>
                  <a:cubicBezTo>
                    <a:pt x="22656" y="634312"/>
                    <a:pt x="0" y="611656"/>
                    <a:pt x="0" y="583709"/>
                  </a:cubicBezTo>
                  <a:lnTo>
                    <a:pt x="0" y="50602"/>
                  </a:lnTo>
                  <a:cubicBezTo>
                    <a:pt x="0" y="22656"/>
                    <a:pt x="22656" y="0"/>
                    <a:pt x="50602" y="0"/>
                  </a:cubicBezTo>
                  <a:close/>
                </a:path>
              </a:pathLst>
            </a:custGeom>
            <a:blipFill>
              <a:blip r:embed="rId18"/>
              <a:stretch>
                <a:fillRect l="-26537" r="-26537"/>
              </a:stretch>
            </a:blipFill>
            <a:ln w="104775" cap="sq">
              <a:solidFill>
                <a:srgbClr val="0A4232"/>
              </a:solidFill>
              <a:prstDash val="solid"/>
              <a:miter/>
            </a:ln>
          </p:spPr>
        </p:sp>
      </p:grpSp>
      <p:grpSp>
        <p:nvGrpSpPr>
          <p:cNvPr id="27" name="Group 27"/>
          <p:cNvGrpSpPr/>
          <p:nvPr/>
        </p:nvGrpSpPr>
        <p:grpSpPr>
          <a:xfrm>
            <a:off x="14216365" y="6037759"/>
            <a:ext cx="2906903" cy="2330044"/>
            <a:chOff x="0" y="0"/>
            <a:chExt cx="791351" cy="634312"/>
          </a:xfrm>
        </p:grpSpPr>
        <p:sp>
          <p:nvSpPr>
            <p:cNvPr id="28" name="Freeform 28"/>
            <p:cNvSpPr/>
            <p:nvPr/>
          </p:nvSpPr>
          <p:spPr>
            <a:xfrm>
              <a:off x="0" y="0"/>
              <a:ext cx="791351" cy="634312"/>
            </a:xfrm>
            <a:custGeom>
              <a:avLst/>
              <a:gdLst/>
              <a:ahLst/>
              <a:cxnLst/>
              <a:rect l="l" t="t" r="r" b="b"/>
              <a:pathLst>
                <a:path w="791351" h="634312">
                  <a:moveTo>
                    <a:pt x="50602" y="0"/>
                  </a:moveTo>
                  <a:lnTo>
                    <a:pt x="740748" y="0"/>
                  </a:lnTo>
                  <a:cubicBezTo>
                    <a:pt x="768695" y="0"/>
                    <a:pt x="791351" y="22656"/>
                    <a:pt x="791351" y="50602"/>
                  </a:cubicBezTo>
                  <a:lnTo>
                    <a:pt x="791351" y="583709"/>
                  </a:lnTo>
                  <a:cubicBezTo>
                    <a:pt x="791351" y="611656"/>
                    <a:pt x="768695" y="634312"/>
                    <a:pt x="740748" y="634312"/>
                  </a:cubicBezTo>
                  <a:lnTo>
                    <a:pt x="50602" y="634312"/>
                  </a:lnTo>
                  <a:cubicBezTo>
                    <a:pt x="22656" y="634312"/>
                    <a:pt x="0" y="611656"/>
                    <a:pt x="0" y="583709"/>
                  </a:cubicBezTo>
                  <a:lnTo>
                    <a:pt x="0" y="50602"/>
                  </a:lnTo>
                  <a:cubicBezTo>
                    <a:pt x="0" y="22656"/>
                    <a:pt x="22656" y="0"/>
                    <a:pt x="50602" y="0"/>
                  </a:cubicBezTo>
                  <a:close/>
                </a:path>
              </a:pathLst>
            </a:custGeom>
            <a:blipFill>
              <a:blip r:embed="rId19"/>
              <a:stretch>
                <a:fillRect t="-76846"/>
              </a:stretch>
            </a:blipFill>
            <a:ln w="104775" cap="sq">
              <a:solidFill>
                <a:srgbClr val="0A4232"/>
              </a:solidFill>
              <a:prstDash val="solid"/>
              <a:miter/>
            </a:ln>
          </p:spPr>
        </p:sp>
      </p:grpSp>
      <p:grpSp>
        <p:nvGrpSpPr>
          <p:cNvPr id="29" name="Group 29"/>
          <p:cNvGrpSpPr/>
          <p:nvPr/>
        </p:nvGrpSpPr>
        <p:grpSpPr>
          <a:xfrm>
            <a:off x="1116120" y="4902577"/>
            <a:ext cx="2904176" cy="654672"/>
            <a:chOff x="0" y="0"/>
            <a:chExt cx="1199920" cy="270491"/>
          </a:xfrm>
        </p:grpSpPr>
        <p:sp>
          <p:nvSpPr>
            <p:cNvPr id="30" name="Freeform 30"/>
            <p:cNvSpPr/>
            <p:nvPr/>
          </p:nvSpPr>
          <p:spPr>
            <a:xfrm>
              <a:off x="0" y="0"/>
              <a:ext cx="1199920" cy="270491"/>
            </a:xfrm>
            <a:custGeom>
              <a:avLst/>
              <a:gdLst/>
              <a:ahLst/>
              <a:cxnLst/>
              <a:rect l="l" t="t" r="r" b="b"/>
              <a:pathLst>
                <a:path w="1199920" h="270491">
                  <a:moveTo>
                    <a:pt x="50650" y="0"/>
                  </a:moveTo>
                  <a:lnTo>
                    <a:pt x="1149270" y="0"/>
                  </a:lnTo>
                  <a:cubicBezTo>
                    <a:pt x="1177243" y="0"/>
                    <a:pt x="1199920" y="22677"/>
                    <a:pt x="1199920" y="50650"/>
                  </a:cubicBezTo>
                  <a:lnTo>
                    <a:pt x="1199920" y="219841"/>
                  </a:lnTo>
                  <a:cubicBezTo>
                    <a:pt x="1199920" y="247814"/>
                    <a:pt x="1177243" y="270491"/>
                    <a:pt x="1149270" y="270491"/>
                  </a:cubicBezTo>
                  <a:lnTo>
                    <a:pt x="50650" y="270491"/>
                  </a:lnTo>
                  <a:cubicBezTo>
                    <a:pt x="22677" y="270491"/>
                    <a:pt x="0" y="247814"/>
                    <a:pt x="0" y="219841"/>
                  </a:cubicBezTo>
                  <a:lnTo>
                    <a:pt x="0" y="50650"/>
                  </a:lnTo>
                  <a:cubicBezTo>
                    <a:pt x="0" y="22677"/>
                    <a:pt x="22677" y="0"/>
                    <a:pt x="50650" y="0"/>
                  </a:cubicBezTo>
                  <a:close/>
                </a:path>
              </a:pathLst>
            </a:custGeom>
            <a:solidFill>
              <a:srgbClr val="0A4232"/>
            </a:solidFill>
          </p:spPr>
        </p:sp>
        <p:sp>
          <p:nvSpPr>
            <p:cNvPr id="31" name="TextBox 31"/>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2" name="Group 32"/>
          <p:cNvGrpSpPr/>
          <p:nvPr/>
        </p:nvGrpSpPr>
        <p:grpSpPr>
          <a:xfrm>
            <a:off x="1116120" y="7827715"/>
            <a:ext cx="2904176" cy="654672"/>
            <a:chOff x="0" y="0"/>
            <a:chExt cx="1199920" cy="270491"/>
          </a:xfrm>
        </p:grpSpPr>
        <p:sp>
          <p:nvSpPr>
            <p:cNvPr id="33" name="Freeform 33"/>
            <p:cNvSpPr/>
            <p:nvPr/>
          </p:nvSpPr>
          <p:spPr>
            <a:xfrm>
              <a:off x="0" y="0"/>
              <a:ext cx="1199920" cy="270491"/>
            </a:xfrm>
            <a:custGeom>
              <a:avLst/>
              <a:gdLst/>
              <a:ahLst/>
              <a:cxnLst/>
              <a:rect l="l" t="t" r="r" b="b"/>
              <a:pathLst>
                <a:path w="1199920" h="270491">
                  <a:moveTo>
                    <a:pt x="50650" y="0"/>
                  </a:moveTo>
                  <a:lnTo>
                    <a:pt x="1149270" y="0"/>
                  </a:lnTo>
                  <a:cubicBezTo>
                    <a:pt x="1177243" y="0"/>
                    <a:pt x="1199920" y="22677"/>
                    <a:pt x="1199920" y="50650"/>
                  </a:cubicBezTo>
                  <a:lnTo>
                    <a:pt x="1199920" y="219841"/>
                  </a:lnTo>
                  <a:cubicBezTo>
                    <a:pt x="1199920" y="247814"/>
                    <a:pt x="1177243" y="270491"/>
                    <a:pt x="1149270" y="270491"/>
                  </a:cubicBezTo>
                  <a:lnTo>
                    <a:pt x="50650" y="270491"/>
                  </a:lnTo>
                  <a:cubicBezTo>
                    <a:pt x="22677" y="270491"/>
                    <a:pt x="0" y="247814"/>
                    <a:pt x="0" y="219841"/>
                  </a:cubicBezTo>
                  <a:lnTo>
                    <a:pt x="0" y="50650"/>
                  </a:lnTo>
                  <a:cubicBezTo>
                    <a:pt x="0" y="22677"/>
                    <a:pt x="22677" y="0"/>
                    <a:pt x="50650" y="0"/>
                  </a:cubicBezTo>
                  <a:close/>
                </a:path>
              </a:pathLst>
            </a:custGeom>
            <a:solidFill>
              <a:srgbClr val="0A4232"/>
            </a:solidFill>
          </p:spPr>
        </p:sp>
        <p:sp>
          <p:nvSpPr>
            <p:cNvPr id="34" name="TextBox 34"/>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5" name="Group 35"/>
          <p:cNvGrpSpPr/>
          <p:nvPr/>
        </p:nvGrpSpPr>
        <p:grpSpPr>
          <a:xfrm>
            <a:off x="4390919" y="4902577"/>
            <a:ext cx="2904176" cy="654672"/>
            <a:chOff x="0" y="0"/>
            <a:chExt cx="1199920" cy="270491"/>
          </a:xfrm>
        </p:grpSpPr>
        <p:sp>
          <p:nvSpPr>
            <p:cNvPr id="36" name="Freeform 36"/>
            <p:cNvSpPr/>
            <p:nvPr/>
          </p:nvSpPr>
          <p:spPr>
            <a:xfrm>
              <a:off x="0" y="0"/>
              <a:ext cx="1199920" cy="270491"/>
            </a:xfrm>
            <a:custGeom>
              <a:avLst/>
              <a:gdLst/>
              <a:ahLst/>
              <a:cxnLst/>
              <a:rect l="l" t="t" r="r" b="b"/>
              <a:pathLst>
                <a:path w="1199920" h="270491">
                  <a:moveTo>
                    <a:pt x="50650" y="0"/>
                  </a:moveTo>
                  <a:lnTo>
                    <a:pt x="1149270" y="0"/>
                  </a:lnTo>
                  <a:cubicBezTo>
                    <a:pt x="1177243" y="0"/>
                    <a:pt x="1199920" y="22677"/>
                    <a:pt x="1199920" y="50650"/>
                  </a:cubicBezTo>
                  <a:lnTo>
                    <a:pt x="1199920" y="219841"/>
                  </a:lnTo>
                  <a:cubicBezTo>
                    <a:pt x="1199920" y="247814"/>
                    <a:pt x="1177243" y="270491"/>
                    <a:pt x="1149270" y="270491"/>
                  </a:cubicBezTo>
                  <a:lnTo>
                    <a:pt x="50650" y="270491"/>
                  </a:lnTo>
                  <a:cubicBezTo>
                    <a:pt x="22677" y="270491"/>
                    <a:pt x="0" y="247814"/>
                    <a:pt x="0" y="219841"/>
                  </a:cubicBezTo>
                  <a:lnTo>
                    <a:pt x="0" y="50650"/>
                  </a:lnTo>
                  <a:cubicBezTo>
                    <a:pt x="0" y="22677"/>
                    <a:pt x="22677" y="0"/>
                    <a:pt x="50650" y="0"/>
                  </a:cubicBezTo>
                  <a:close/>
                </a:path>
              </a:pathLst>
            </a:custGeom>
            <a:solidFill>
              <a:srgbClr val="0A4232"/>
            </a:solidFill>
          </p:spPr>
        </p:sp>
        <p:sp>
          <p:nvSpPr>
            <p:cNvPr id="37" name="TextBox 37"/>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8" name="Group 38"/>
          <p:cNvGrpSpPr/>
          <p:nvPr/>
        </p:nvGrpSpPr>
        <p:grpSpPr>
          <a:xfrm>
            <a:off x="4390919" y="7827715"/>
            <a:ext cx="2904176" cy="654672"/>
            <a:chOff x="0" y="0"/>
            <a:chExt cx="1199920" cy="270491"/>
          </a:xfrm>
        </p:grpSpPr>
        <p:sp>
          <p:nvSpPr>
            <p:cNvPr id="39" name="Freeform 39"/>
            <p:cNvSpPr/>
            <p:nvPr/>
          </p:nvSpPr>
          <p:spPr>
            <a:xfrm>
              <a:off x="0" y="0"/>
              <a:ext cx="1199920" cy="270491"/>
            </a:xfrm>
            <a:custGeom>
              <a:avLst/>
              <a:gdLst/>
              <a:ahLst/>
              <a:cxnLst/>
              <a:rect l="l" t="t" r="r" b="b"/>
              <a:pathLst>
                <a:path w="1199920" h="270491">
                  <a:moveTo>
                    <a:pt x="50650" y="0"/>
                  </a:moveTo>
                  <a:lnTo>
                    <a:pt x="1149270" y="0"/>
                  </a:lnTo>
                  <a:cubicBezTo>
                    <a:pt x="1177243" y="0"/>
                    <a:pt x="1199920" y="22677"/>
                    <a:pt x="1199920" y="50650"/>
                  </a:cubicBezTo>
                  <a:lnTo>
                    <a:pt x="1199920" y="219841"/>
                  </a:lnTo>
                  <a:cubicBezTo>
                    <a:pt x="1199920" y="247814"/>
                    <a:pt x="1177243" y="270491"/>
                    <a:pt x="1149270" y="270491"/>
                  </a:cubicBezTo>
                  <a:lnTo>
                    <a:pt x="50650" y="270491"/>
                  </a:lnTo>
                  <a:cubicBezTo>
                    <a:pt x="22677" y="270491"/>
                    <a:pt x="0" y="247814"/>
                    <a:pt x="0" y="219841"/>
                  </a:cubicBezTo>
                  <a:lnTo>
                    <a:pt x="0" y="50650"/>
                  </a:lnTo>
                  <a:cubicBezTo>
                    <a:pt x="0" y="22677"/>
                    <a:pt x="22677" y="0"/>
                    <a:pt x="50650" y="0"/>
                  </a:cubicBezTo>
                  <a:close/>
                </a:path>
              </a:pathLst>
            </a:custGeom>
            <a:solidFill>
              <a:srgbClr val="0A4232"/>
            </a:solidFill>
          </p:spPr>
        </p:sp>
        <p:sp>
          <p:nvSpPr>
            <p:cNvPr id="40" name="TextBox 40"/>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41" name="Group 41"/>
          <p:cNvGrpSpPr/>
          <p:nvPr/>
        </p:nvGrpSpPr>
        <p:grpSpPr>
          <a:xfrm>
            <a:off x="7666067" y="4902577"/>
            <a:ext cx="2904176" cy="654672"/>
            <a:chOff x="0" y="0"/>
            <a:chExt cx="1199920" cy="270491"/>
          </a:xfrm>
        </p:grpSpPr>
        <p:sp>
          <p:nvSpPr>
            <p:cNvPr id="42" name="Freeform 42"/>
            <p:cNvSpPr/>
            <p:nvPr/>
          </p:nvSpPr>
          <p:spPr>
            <a:xfrm>
              <a:off x="0" y="0"/>
              <a:ext cx="1199920" cy="270491"/>
            </a:xfrm>
            <a:custGeom>
              <a:avLst/>
              <a:gdLst/>
              <a:ahLst/>
              <a:cxnLst/>
              <a:rect l="l" t="t" r="r" b="b"/>
              <a:pathLst>
                <a:path w="1199920" h="270491">
                  <a:moveTo>
                    <a:pt x="50650" y="0"/>
                  </a:moveTo>
                  <a:lnTo>
                    <a:pt x="1149270" y="0"/>
                  </a:lnTo>
                  <a:cubicBezTo>
                    <a:pt x="1177243" y="0"/>
                    <a:pt x="1199920" y="22677"/>
                    <a:pt x="1199920" y="50650"/>
                  </a:cubicBezTo>
                  <a:lnTo>
                    <a:pt x="1199920" y="219841"/>
                  </a:lnTo>
                  <a:cubicBezTo>
                    <a:pt x="1199920" y="247814"/>
                    <a:pt x="1177243" y="270491"/>
                    <a:pt x="1149270" y="270491"/>
                  </a:cubicBezTo>
                  <a:lnTo>
                    <a:pt x="50650" y="270491"/>
                  </a:lnTo>
                  <a:cubicBezTo>
                    <a:pt x="22677" y="270491"/>
                    <a:pt x="0" y="247814"/>
                    <a:pt x="0" y="219841"/>
                  </a:cubicBezTo>
                  <a:lnTo>
                    <a:pt x="0" y="50650"/>
                  </a:lnTo>
                  <a:cubicBezTo>
                    <a:pt x="0" y="22677"/>
                    <a:pt x="22677" y="0"/>
                    <a:pt x="50650" y="0"/>
                  </a:cubicBezTo>
                  <a:close/>
                </a:path>
              </a:pathLst>
            </a:custGeom>
            <a:solidFill>
              <a:srgbClr val="0A4232"/>
            </a:solidFill>
          </p:spPr>
        </p:sp>
        <p:sp>
          <p:nvSpPr>
            <p:cNvPr id="43" name="TextBox 43"/>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44" name="Group 44"/>
          <p:cNvGrpSpPr/>
          <p:nvPr/>
        </p:nvGrpSpPr>
        <p:grpSpPr>
          <a:xfrm>
            <a:off x="7666067" y="7827715"/>
            <a:ext cx="2904176" cy="654672"/>
            <a:chOff x="0" y="0"/>
            <a:chExt cx="1199920" cy="270491"/>
          </a:xfrm>
        </p:grpSpPr>
        <p:sp>
          <p:nvSpPr>
            <p:cNvPr id="45" name="Freeform 45"/>
            <p:cNvSpPr/>
            <p:nvPr/>
          </p:nvSpPr>
          <p:spPr>
            <a:xfrm>
              <a:off x="0" y="0"/>
              <a:ext cx="1199920" cy="270491"/>
            </a:xfrm>
            <a:custGeom>
              <a:avLst/>
              <a:gdLst/>
              <a:ahLst/>
              <a:cxnLst/>
              <a:rect l="l" t="t" r="r" b="b"/>
              <a:pathLst>
                <a:path w="1199920" h="270491">
                  <a:moveTo>
                    <a:pt x="50650" y="0"/>
                  </a:moveTo>
                  <a:lnTo>
                    <a:pt x="1149270" y="0"/>
                  </a:lnTo>
                  <a:cubicBezTo>
                    <a:pt x="1177243" y="0"/>
                    <a:pt x="1199920" y="22677"/>
                    <a:pt x="1199920" y="50650"/>
                  </a:cubicBezTo>
                  <a:lnTo>
                    <a:pt x="1199920" y="219841"/>
                  </a:lnTo>
                  <a:cubicBezTo>
                    <a:pt x="1199920" y="247814"/>
                    <a:pt x="1177243" y="270491"/>
                    <a:pt x="1149270" y="270491"/>
                  </a:cubicBezTo>
                  <a:lnTo>
                    <a:pt x="50650" y="270491"/>
                  </a:lnTo>
                  <a:cubicBezTo>
                    <a:pt x="22677" y="270491"/>
                    <a:pt x="0" y="247814"/>
                    <a:pt x="0" y="219841"/>
                  </a:cubicBezTo>
                  <a:lnTo>
                    <a:pt x="0" y="50650"/>
                  </a:lnTo>
                  <a:cubicBezTo>
                    <a:pt x="0" y="22677"/>
                    <a:pt x="22677" y="0"/>
                    <a:pt x="50650" y="0"/>
                  </a:cubicBezTo>
                  <a:close/>
                </a:path>
              </a:pathLst>
            </a:custGeom>
            <a:solidFill>
              <a:srgbClr val="0A4232"/>
            </a:solidFill>
          </p:spPr>
        </p:sp>
        <p:sp>
          <p:nvSpPr>
            <p:cNvPr id="46" name="TextBox 46"/>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47" name="Group 47"/>
          <p:cNvGrpSpPr/>
          <p:nvPr/>
        </p:nvGrpSpPr>
        <p:grpSpPr>
          <a:xfrm>
            <a:off x="10941216" y="4902577"/>
            <a:ext cx="2904176" cy="654672"/>
            <a:chOff x="0" y="0"/>
            <a:chExt cx="1199920" cy="270491"/>
          </a:xfrm>
        </p:grpSpPr>
        <p:sp>
          <p:nvSpPr>
            <p:cNvPr id="48" name="Freeform 48"/>
            <p:cNvSpPr/>
            <p:nvPr/>
          </p:nvSpPr>
          <p:spPr>
            <a:xfrm>
              <a:off x="0" y="0"/>
              <a:ext cx="1199920" cy="270491"/>
            </a:xfrm>
            <a:custGeom>
              <a:avLst/>
              <a:gdLst/>
              <a:ahLst/>
              <a:cxnLst/>
              <a:rect l="l" t="t" r="r" b="b"/>
              <a:pathLst>
                <a:path w="1199920" h="270491">
                  <a:moveTo>
                    <a:pt x="50650" y="0"/>
                  </a:moveTo>
                  <a:lnTo>
                    <a:pt x="1149270" y="0"/>
                  </a:lnTo>
                  <a:cubicBezTo>
                    <a:pt x="1177243" y="0"/>
                    <a:pt x="1199920" y="22677"/>
                    <a:pt x="1199920" y="50650"/>
                  </a:cubicBezTo>
                  <a:lnTo>
                    <a:pt x="1199920" y="219841"/>
                  </a:lnTo>
                  <a:cubicBezTo>
                    <a:pt x="1199920" y="247814"/>
                    <a:pt x="1177243" y="270491"/>
                    <a:pt x="1149270" y="270491"/>
                  </a:cubicBezTo>
                  <a:lnTo>
                    <a:pt x="50650" y="270491"/>
                  </a:lnTo>
                  <a:cubicBezTo>
                    <a:pt x="22677" y="270491"/>
                    <a:pt x="0" y="247814"/>
                    <a:pt x="0" y="219841"/>
                  </a:cubicBezTo>
                  <a:lnTo>
                    <a:pt x="0" y="50650"/>
                  </a:lnTo>
                  <a:cubicBezTo>
                    <a:pt x="0" y="22677"/>
                    <a:pt x="22677" y="0"/>
                    <a:pt x="50650" y="0"/>
                  </a:cubicBezTo>
                  <a:close/>
                </a:path>
              </a:pathLst>
            </a:custGeom>
            <a:solidFill>
              <a:srgbClr val="0A4232"/>
            </a:solidFill>
          </p:spPr>
        </p:sp>
        <p:sp>
          <p:nvSpPr>
            <p:cNvPr id="49" name="TextBox 49"/>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50" name="Group 50"/>
          <p:cNvGrpSpPr/>
          <p:nvPr/>
        </p:nvGrpSpPr>
        <p:grpSpPr>
          <a:xfrm>
            <a:off x="10941216" y="7827715"/>
            <a:ext cx="2904176" cy="654672"/>
            <a:chOff x="0" y="0"/>
            <a:chExt cx="1199920" cy="270491"/>
          </a:xfrm>
        </p:grpSpPr>
        <p:sp>
          <p:nvSpPr>
            <p:cNvPr id="51" name="Freeform 51"/>
            <p:cNvSpPr/>
            <p:nvPr/>
          </p:nvSpPr>
          <p:spPr>
            <a:xfrm>
              <a:off x="0" y="0"/>
              <a:ext cx="1199920" cy="270491"/>
            </a:xfrm>
            <a:custGeom>
              <a:avLst/>
              <a:gdLst/>
              <a:ahLst/>
              <a:cxnLst/>
              <a:rect l="l" t="t" r="r" b="b"/>
              <a:pathLst>
                <a:path w="1199920" h="270491">
                  <a:moveTo>
                    <a:pt x="50650" y="0"/>
                  </a:moveTo>
                  <a:lnTo>
                    <a:pt x="1149270" y="0"/>
                  </a:lnTo>
                  <a:cubicBezTo>
                    <a:pt x="1177243" y="0"/>
                    <a:pt x="1199920" y="22677"/>
                    <a:pt x="1199920" y="50650"/>
                  </a:cubicBezTo>
                  <a:lnTo>
                    <a:pt x="1199920" y="219841"/>
                  </a:lnTo>
                  <a:cubicBezTo>
                    <a:pt x="1199920" y="247814"/>
                    <a:pt x="1177243" y="270491"/>
                    <a:pt x="1149270" y="270491"/>
                  </a:cubicBezTo>
                  <a:lnTo>
                    <a:pt x="50650" y="270491"/>
                  </a:lnTo>
                  <a:cubicBezTo>
                    <a:pt x="22677" y="270491"/>
                    <a:pt x="0" y="247814"/>
                    <a:pt x="0" y="219841"/>
                  </a:cubicBezTo>
                  <a:lnTo>
                    <a:pt x="0" y="50650"/>
                  </a:lnTo>
                  <a:cubicBezTo>
                    <a:pt x="0" y="22677"/>
                    <a:pt x="22677" y="0"/>
                    <a:pt x="50650" y="0"/>
                  </a:cubicBezTo>
                  <a:close/>
                </a:path>
              </a:pathLst>
            </a:custGeom>
            <a:solidFill>
              <a:srgbClr val="0A4232"/>
            </a:solidFill>
          </p:spPr>
        </p:sp>
        <p:sp>
          <p:nvSpPr>
            <p:cNvPr id="52" name="TextBox 52"/>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53" name="Group 53"/>
          <p:cNvGrpSpPr/>
          <p:nvPr/>
        </p:nvGrpSpPr>
        <p:grpSpPr>
          <a:xfrm>
            <a:off x="14216365" y="4902577"/>
            <a:ext cx="2904176" cy="654672"/>
            <a:chOff x="0" y="0"/>
            <a:chExt cx="1199920" cy="270491"/>
          </a:xfrm>
        </p:grpSpPr>
        <p:sp>
          <p:nvSpPr>
            <p:cNvPr id="54" name="Freeform 54"/>
            <p:cNvSpPr/>
            <p:nvPr/>
          </p:nvSpPr>
          <p:spPr>
            <a:xfrm>
              <a:off x="0" y="0"/>
              <a:ext cx="1199920" cy="270491"/>
            </a:xfrm>
            <a:custGeom>
              <a:avLst/>
              <a:gdLst/>
              <a:ahLst/>
              <a:cxnLst/>
              <a:rect l="l" t="t" r="r" b="b"/>
              <a:pathLst>
                <a:path w="1199920" h="270491">
                  <a:moveTo>
                    <a:pt x="50650" y="0"/>
                  </a:moveTo>
                  <a:lnTo>
                    <a:pt x="1149270" y="0"/>
                  </a:lnTo>
                  <a:cubicBezTo>
                    <a:pt x="1177243" y="0"/>
                    <a:pt x="1199920" y="22677"/>
                    <a:pt x="1199920" y="50650"/>
                  </a:cubicBezTo>
                  <a:lnTo>
                    <a:pt x="1199920" y="219841"/>
                  </a:lnTo>
                  <a:cubicBezTo>
                    <a:pt x="1199920" y="247814"/>
                    <a:pt x="1177243" y="270491"/>
                    <a:pt x="1149270" y="270491"/>
                  </a:cubicBezTo>
                  <a:lnTo>
                    <a:pt x="50650" y="270491"/>
                  </a:lnTo>
                  <a:cubicBezTo>
                    <a:pt x="22677" y="270491"/>
                    <a:pt x="0" y="247814"/>
                    <a:pt x="0" y="219841"/>
                  </a:cubicBezTo>
                  <a:lnTo>
                    <a:pt x="0" y="50650"/>
                  </a:lnTo>
                  <a:cubicBezTo>
                    <a:pt x="0" y="22677"/>
                    <a:pt x="22677" y="0"/>
                    <a:pt x="50650" y="0"/>
                  </a:cubicBezTo>
                  <a:close/>
                </a:path>
              </a:pathLst>
            </a:custGeom>
            <a:solidFill>
              <a:srgbClr val="0A4232"/>
            </a:solidFill>
          </p:spPr>
        </p:sp>
        <p:sp>
          <p:nvSpPr>
            <p:cNvPr id="55" name="TextBox 55"/>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56" name="Group 56"/>
          <p:cNvGrpSpPr/>
          <p:nvPr/>
        </p:nvGrpSpPr>
        <p:grpSpPr>
          <a:xfrm>
            <a:off x="14216365" y="7827715"/>
            <a:ext cx="2904176" cy="654672"/>
            <a:chOff x="0" y="0"/>
            <a:chExt cx="1199920" cy="270491"/>
          </a:xfrm>
        </p:grpSpPr>
        <p:sp>
          <p:nvSpPr>
            <p:cNvPr id="57" name="Freeform 57"/>
            <p:cNvSpPr/>
            <p:nvPr/>
          </p:nvSpPr>
          <p:spPr>
            <a:xfrm>
              <a:off x="0" y="0"/>
              <a:ext cx="1199920" cy="270491"/>
            </a:xfrm>
            <a:custGeom>
              <a:avLst/>
              <a:gdLst/>
              <a:ahLst/>
              <a:cxnLst/>
              <a:rect l="l" t="t" r="r" b="b"/>
              <a:pathLst>
                <a:path w="1199920" h="270491">
                  <a:moveTo>
                    <a:pt x="50650" y="0"/>
                  </a:moveTo>
                  <a:lnTo>
                    <a:pt x="1149270" y="0"/>
                  </a:lnTo>
                  <a:cubicBezTo>
                    <a:pt x="1177243" y="0"/>
                    <a:pt x="1199920" y="22677"/>
                    <a:pt x="1199920" y="50650"/>
                  </a:cubicBezTo>
                  <a:lnTo>
                    <a:pt x="1199920" y="219841"/>
                  </a:lnTo>
                  <a:cubicBezTo>
                    <a:pt x="1199920" y="247814"/>
                    <a:pt x="1177243" y="270491"/>
                    <a:pt x="1149270" y="270491"/>
                  </a:cubicBezTo>
                  <a:lnTo>
                    <a:pt x="50650" y="270491"/>
                  </a:lnTo>
                  <a:cubicBezTo>
                    <a:pt x="22677" y="270491"/>
                    <a:pt x="0" y="247814"/>
                    <a:pt x="0" y="219841"/>
                  </a:cubicBezTo>
                  <a:lnTo>
                    <a:pt x="0" y="50650"/>
                  </a:lnTo>
                  <a:cubicBezTo>
                    <a:pt x="0" y="22677"/>
                    <a:pt x="22677" y="0"/>
                    <a:pt x="50650" y="0"/>
                  </a:cubicBezTo>
                  <a:close/>
                </a:path>
              </a:pathLst>
            </a:custGeom>
            <a:solidFill>
              <a:srgbClr val="0A4232"/>
            </a:solidFill>
          </p:spPr>
        </p:sp>
        <p:sp>
          <p:nvSpPr>
            <p:cNvPr id="58" name="TextBox 58"/>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sp>
        <p:nvSpPr>
          <p:cNvPr id="59" name="TextBox 59"/>
          <p:cNvSpPr txBox="1"/>
          <p:nvPr/>
        </p:nvSpPr>
        <p:spPr>
          <a:xfrm>
            <a:off x="4202940" y="1674040"/>
            <a:ext cx="9684226" cy="973190"/>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HUMANITARIAN INITIATIVE</a:t>
            </a:r>
          </a:p>
        </p:txBody>
      </p:sp>
      <p:sp>
        <p:nvSpPr>
          <p:cNvPr id="60" name="TextBox 60"/>
          <p:cNvSpPr txBox="1"/>
          <p:nvPr/>
        </p:nvSpPr>
        <p:spPr>
          <a:xfrm>
            <a:off x="1552353" y="4998111"/>
            <a:ext cx="2031710" cy="247307"/>
          </a:xfrm>
          <a:prstGeom prst="rect">
            <a:avLst/>
          </a:prstGeom>
        </p:spPr>
        <p:txBody>
          <a:bodyPr lIns="0" tIns="0" rIns="0" bIns="0" rtlCol="0" anchor="t">
            <a:spAutoFit/>
          </a:bodyPr>
          <a:lstStyle/>
          <a:p>
            <a:pPr marL="0" lvl="0" indent="0" algn="ctr">
              <a:lnSpc>
                <a:spcPts val="1988"/>
              </a:lnSpc>
            </a:pPr>
            <a:r>
              <a:rPr lang="en-US" sz="1529" b="1">
                <a:solidFill>
                  <a:srgbClr val="C1FF72"/>
                </a:solidFill>
                <a:latin typeface="Londrina Solid Heavy"/>
                <a:ea typeface="Londrina Solid Heavy"/>
                <a:cs typeface="Londrina Solid Heavy"/>
                <a:sym typeface="Londrina Solid Heavy"/>
              </a:rPr>
              <a:t>Shobar jonno Iftar</a:t>
            </a:r>
          </a:p>
        </p:txBody>
      </p:sp>
      <p:sp>
        <p:nvSpPr>
          <p:cNvPr id="61" name="TextBox 61"/>
          <p:cNvSpPr txBox="1"/>
          <p:nvPr/>
        </p:nvSpPr>
        <p:spPr>
          <a:xfrm>
            <a:off x="1552353" y="7923249"/>
            <a:ext cx="2031710" cy="247307"/>
          </a:xfrm>
          <a:prstGeom prst="rect">
            <a:avLst/>
          </a:prstGeom>
        </p:spPr>
        <p:txBody>
          <a:bodyPr lIns="0" tIns="0" rIns="0" bIns="0" rtlCol="0" anchor="t">
            <a:spAutoFit/>
          </a:bodyPr>
          <a:lstStyle/>
          <a:p>
            <a:pPr marL="0" lvl="0" indent="0" algn="ctr">
              <a:lnSpc>
                <a:spcPts val="1988"/>
              </a:lnSpc>
            </a:pPr>
            <a:r>
              <a:rPr lang="en-US" sz="1529" b="1">
                <a:solidFill>
                  <a:srgbClr val="C1FF72"/>
                </a:solidFill>
                <a:latin typeface="Londrina Solid Heavy"/>
                <a:ea typeface="Londrina Solid Heavy"/>
                <a:cs typeface="Londrina Solid Heavy"/>
                <a:sym typeface="Londrina Solid Heavy"/>
              </a:rPr>
              <a:t>Sabuj Pathshala</a:t>
            </a:r>
          </a:p>
        </p:txBody>
      </p:sp>
      <p:sp>
        <p:nvSpPr>
          <p:cNvPr id="62" name="TextBox 62"/>
          <p:cNvSpPr txBox="1"/>
          <p:nvPr/>
        </p:nvSpPr>
        <p:spPr>
          <a:xfrm>
            <a:off x="4827152" y="4998111"/>
            <a:ext cx="2031710" cy="247307"/>
          </a:xfrm>
          <a:prstGeom prst="rect">
            <a:avLst/>
          </a:prstGeom>
        </p:spPr>
        <p:txBody>
          <a:bodyPr lIns="0" tIns="0" rIns="0" bIns="0" rtlCol="0" anchor="t">
            <a:spAutoFit/>
          </a:bodyPr>
          <a:lstStyle/>
          <a:p>
            <a:pPr marL="0" lvl="0" indent="0" algn="ctr">
              <a:lnSpc>
                <a:spcPts val="1988"/>
              </a:lnSpc>
            </a:pPr>
            <a:r>
              <a:rPr lang="en-US" sz="1529" b="1">
                <a:solidFill>
                  <a:srgbClr val="C1FF72"/>
                </a:solidFill>
                <a:latin typeface="Londrina Solid Heavy"/>
                <a:ea typeface="Londrina Solid Heavy"/>
                <a:cs typeface="Londrina Solid Heavy"/>
                <a:sym typeface="Londrina Solid Heavy"/>
              </a:rPr>
              <a:t>Project Eider Hashi</a:t>
            </a:r>
          </a:p>
        </p:txBody>
      </p:sp>
      <p:sp>
        <p:nvSpPr>
          <p:cNvPr id="63" name="TextBox 63"/>
          <p:cNvSpPr txBox="1"/>
          <p:nvPr/>
        </p:nvSpPr>
        <p:spPr>
          <a:xfrm>
            <a:off x="4827152" y="7923249"/>
            <a:ext cx="2031710" cy="247307"/>
          </a:xfrm>
          <a:prstGeom prst="rect">
            <a:avLst/>
          </a:prstGeom>
        </p:spPr>
        <p:txBody>
          <a:bodyPr lIns="0" tIns="0" rIns="0" bIns="0" rtlCol="0" anchor="t">
            <a:spAutoFit/>
          </a:bodyPr>
          <a:lstStyle/>
          <a:p>
            <a:pPr marL="0" lvl="0" indent="0" algn="ctr">
              <a:lnSpc>
                <a:spcPts val="1988"/>
              </a:lnSpc>
            </a:pPr>
            <a:r>
              <a:rPr lang="en-US" sz="1529" b="1">
                <a:solidFill>
                  <a:srgbClr val="C1FF72"/>
                </a:solidFill>
                <a:latin typeface="Londrina Solid Heavy"/>
                <a:ea typeface="Londrina Solid Heavy"/>
                <a:cs typeface="Londrina Solid Heavy"/>
                <a:sym typeface="Londrina Solid Heavy"/>
              </a:rPr>
              <a:t>Pitha Utshab</a:t>
            </a:r>
          </a:p>
        </p:txBody>
      </p:sp>
      <p:sp>
        <p:nvSpPr>
          <p:cNvPr id="64" name="TextBox 64"/>
          <p:cNvSpPr txBox="1"/>
          <p:nvPr/>
        </p:nvSpPr>
        <p:spPr>
          <a:xfrm>
            <a:off x="8102300" y="4998111"/>
            <a:ext cx="2031710" cy="247307"/>
          </a:xfrm>
          <a:prstGeom prst="rect">
            <a:avLst/>
          </a:prstGeom>
        </p:spPr>
        <p:txBody>
          <a:bodyPr lIns="0" tIns="0" rIns="0" bIns="0" rtlCol="0" anchor="t">
            <a:spAutoFit/>
          </a:bodyPr>
          <a:lstStyle/>
          <a:p>
            <a:pPr marL="0" lvl="0" indent="0" algn="ctr">
              <a:lnSpc>
                <a:spcPts val="1988"/>
              </a:lnSpc>
            </a:pPr>
            <a:r>
              <a:rPr lang="en-US" sz="1529" b="1">
                <a:solidFill>
                  <a:srgbClr val="C1FF72"/>
                </a:solidFill>
                <a:latin typeface="Londrina Solid Heavy"/>
                <a:ea typeface="Londrina Solid Heavy"/>
                <a:cs typeface="Londrina Solid Heavy"/>
                <a:sym typeface="Londrina Solid Heavy"/>
              </a:rPr>
              <a:t>Project Ushno Porosh</a:t>
            </a:r>
          </a:p>
        </p:txBody>
      </p:sp>
      <p:sp>
        <p:nvSpPr>
          <p:cNvPr id="65" name="TextBox 65"/>
          <p:cNvSpPr txBox="1"/>
          <p:nvPr/>
        </p:nvSpPr>
        <p:spPr>
          <a:xfrm>
            <a:off x="8102300" y="7923249"/>
            <a:ext cx="2031710" cy="247307"/>
          </a:xfrm>
          <a:prstGeom prst="rect">
            <a:avLst/>
          </a:prstGeom>
        </p:spPr>
        <p:txBody>
          <a:bodyPr lIns="0" tIns="0" rIns="0" bIns="0" rtlCol="0" anchor="t">
            <a:spAutoFit/>
          </a:bodyPr>
          <a:lstStyle/>
          <a:p>
            <a:pPr marL="0" lvl="0" indent="0" algn="ctr">
              <a:lnSpc>
                <a:spcPts val="1988"/>
              </a:lnSpc>
            </a:pPr>
            <a:r>
              <a:rPr lang="en-US" sz="1529" b="1">
                <a:solidFill>
                  <a:srgbClr val="C1FF72"/>
                </a:solidFill>
                <a:latin typeface="Londrina Solid Heavy"/>
                <a:ea typeface="Londrina Solid Heavy"/>
                <a:cs typeface="Londrina Solid Heavy"/>
                <a:sym typeface="Londrina Solid Heavy"/>
              </a:rPr>
              <a:t>Umbrella Cap Distribution</a:t>
            </a:r>
          </a:p>
        </p:txBody>
      </p:sp>
      <p:sp>
        <p:nvSpPr>
          <p:cNvPr id="66" name="TextBox 66"/>
          <p:cNvSpPr txBox="1"/>
          <p:nvPr/>
        </p:nvSpPr>
        <p:spPr>
          <a:xfrm>
            <a:off x="11377449" y="4998111"/>
            <a:ext cx="2031710" cy="247307"/>
          </a:xfrm>
          <a:prstGeom prst="rect">
            <a:avLst/>
          </a:prstGeom>
        </p:spPr>
        <p:txBody>
          <a:bodyPr lIns="0" tIns="0" rIns="0" bIns="0" rtlCol="0" anchor="t">
            <a:spAutoFit/>
          </a:bodyPr>
          <a:lstStyle/>
          <a:p>
            <a:pPr marL="0" lvl="0" indent="0" algn="ctr">
              <a:lnSpc>
                <a:spcPts val="1988"/>
              </a:lnSpc>
            </a:pPr>
            <a:r>
              <a:rPr lang="en-US" sz="1529" b="1">
                <a:solidFill>
                  <a:srgbClr val="C1FF72"/>
                </a:solidFill>
                <a:latin typeface="Londrina Solid Heavy"/>
                <a:ea typeface="Londrina Solid Heavy"/>
                <a:cs typeface="Londrina Solid Heavy"/>
                <a:sym typeface="Londrina Solid Heavy"/>
              </a:rPr>
              <a:t>Project Trishna Metai</a:t>
            </a:r>
          </a:p>
        </p:txBody>
      </p:sp>
      <p:sp>
        <p:nvSpPr>
          <p:cNvPr id="67" name="TextBox 67"/>
          <p:cNvSpPr txBox="1"/>
          <p:nvPr/>
        </p:nvSpPr>
        <p:spPr>
          <a:xfrm>
            <a:off x="11377449" y="7923249"/>
            <a:ext cx="2031710" cy="494993"/>
          </a:xfrm>
          <a:prstGeom prst="rect">
            <a:avLst/>
          </a:prstGeom>
        </p:spPr>
        <p:txBody>
          <a:bodyPr lIns="0" tIns="0" rIns="0" bIns="0" rtlCol="0" anchor="t">
            <a:spAutoFit/>
          </a:bodyPr>
          <a:lstStyle/>
          <a:p>
            <a:pPr marL="0" lvl="0" indent="0" algn="ctr">
              <a:lnSpc>
                <a:spcPts val="1988"/>
              </a:lnSpc>
            </a:pPr>
            <a:r>
              <a:rPr lang="en-US" sz="1529" b="1">
                <a:solidFill>
                  <a:srgbClr val="C1FF72"/>
                </a:solidFill>
                <a:latin typeface="Londrina Solid Heavy"/>
                <a:ea typeface="Londrina Solid Heavy"/>
                <a:cs typeface="Londrina Solid Heavy"/>
                <a:sym typeface="Londrina Solid Heavy"/>
              </a:rPr>
              <a:t>Educational Materials Distribution</a:t>
            </a:r>
          </a:p>
        </p:txBody>
      </p:sp>
      <p:sp>
        <p:nvSpPr>
          <p:cNvPr id="68" name="TextBox 68"/>
          <p:cNvSpPr txBox="1"/>
          <p:nvPr/>
        </p:nvSpPr>
        <p:spPr>
          <a:xfrm>
            <a:off x="14652598" y="4998111"/>
            <a:ext cx="2031710" cy="247307"/>
          </a:xfrm>
          <a:prstGeom prst="rect">
            <a:avLst/>
          </a:prstGeom>
        </p:spPr>
        <p:txBody>
          <a:bodyPr lIns="0" tIns="0" rIns="0" bIns="0" rtlCol="0" anchor="t">
            <a:spAutoFit/>
          </a:bodyPr>
          <a:lstStyle/>
          <a:p>
            <a:pPr marL="0" lvl="0" indent="0" algn="ctr">
              <a:lnSpc>
                <a:spcPts val="1988"/>
              </a:lnSpc>
            </a:pPr>
            <a:r>
              <a:rPr lang="en-US" sz="1529" b="1">
                <a:solidFill>
                  <a:srgbClr val="C1FF72"/>
                </a:solidFill>
                <a:latin typeface="Londrina Solid Heavy"/>
                <a:ea typeface="Londrina Solid Heavy"/>
                <a:cs typeface="Londrina Solid Heavy"/>
                <a:sym typeface="Londrina Solid Heavy"/>
              </a:rPr>
              <a:t>Fol Utsab </a:t>
            </a:r>
          </a:p>
        </p:txBody>
      </p:sp>
      <p:sp>
        <p:nvSpPr>
          <p:cNvPr id="69" name="TextBox 69"/>
          <p:cNvSpPr txBox="1"/>
          <p:nvPr/>
        </p:nvSpPr>
        <p:spPr>
          <a:xfrm>
            <a:off x="14652598" y="7923249"/>
            <a:ext cx="2031710" cy="247307"/>
          </a:xfrm>
          <a:prstGeom prst="rect">
            <a:avLst/>
          </a:prstGeom>
        </p:spPr>
        <p:txBody>
          <a:bodyPr lIns="0" tIns="0" rIns="0" bIns="0" rtlCol="0" anchor="t">
            <a:spAutoFit/>
          </a:bodyPr>
          <a:lstStyle/>
          <a:p>
            <a:pPr marL="0" lvl="0" indent="0" algn="ctr">
              <a:lnSpc>
                <a:spcPts val="1988"/>
              </a:lnSpc>
            </a:pPr>
            <a:r>
              <a:rPr lang="en-US" sz="1529" b="1">
                <a:solidFill>
                  <a:srgbClr val="C1FF72"/>
                </a:solidFill>
                <a:latin typeface="Londrina Solid Heavy"/>
                <a:ea typeface="Londrina Solid Heavy"/>
                <a:cs typeface="Londrina Solid Heavy"/>
                <a:sym typeface="Londrina Solid Heavy"/>
              </a:rPr>
              <a:t>Mehedi Utshab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1670499">
            <a:off x="11850754" y="1091024"/>
            <a:ext cx="2063588" cy="2081804"/>
          </a:xfrm>
          <a:custGeom>
            <a:avLst/>
            <a:gdLst/>
            <a:ahLst/>
            <a:cxnLst/>
            <a:rect l="l" t="t" r="r" b="b"/>
            <a:pathLst>
              <a:path w="2063588" h="2081804">
                <a:moveTo>
                  <a:pt x="0" y="0"/>
                </a:moveTo>
                <a:lnTo>
                  <a:pt x="2063588" y="0"/>
                </a:lnTo>
                <a:lnTo>
                  <a:pt x="2063588"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TextBox 8"/>
          <p:cNvSpPr txBox="1"/>
          <p:nvPr/>
        </p:nvSpPr>
        <p:spPr>
          <a:xfrm>
            <a:off x="4792754" y="1374979"/>
            <a:ext cx="8580605" cy="973190"/>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EMARGENCY RESPONSE</a:t>
            </a:r>
          </a:p>
        </p:txBody>
      </p:sp>
      <p:grpSp>
        <p:nvGrpSpPr>
          <p:cNvPr id="9" name="Group 9"/>
          <p:cNvGrpSpPr/>
          <p:nvPr/>
        </p:nvGrpSpPr>
        <p:grpSpPr>
          <a:xfrm>
            <a:off x="3481269" y="2967952"/>
            <a:ext cx="3481287" cy="2790445"/>
            <a:chOff x="0" y="0"/>
            <a:chExt cx="791351" cy="634312"/>
          </a:xfrm>
        </p:grpSpPr>
        <p:sp>
          <p:nvSpPr>
            <p:cNvPr id="10" name="Freeform 10"/>
            <p:cNvSpPr/>
            <p:nvPr/>
          </p:nvSpPr>
          <p:spPr>
            <a:xfrm>
              <a:off x="0" y="0"/>
              <a:ext cx="791351" cy="634312"/>
            </a:xfrm>
            <a:custGeom>
              <a:avLst/>
              <a:gdLst/>
              <a:ahLst/>
              <a:cxnLst/>
              <a:rect l="l" t="t" r="r" b="b"/>
              <a:pathLst>
                <a:path w="791351" h="634312">
                  <a:moveTo>
                    <a:pt x="42253" y="0"/>
                  </a:moveTo>
                  <a:lnTo>
                    <a:pt x="749097" y="0"/>
                  </a:lnTo>
                  <a:cubicBezTo>
                    <a:pt x="772433" y="0"/>
                    <a:pt x="791351" y="18918"/>
                    <a:pt x="791351" y="42253"/>
                  </a:cubicBezTo>
                  <a:lnTo>
                    <a:pt x="791351" y="592058"/>
                  </a:lnTo>
                  <a:cubicBezTo>
                    <a:pt x="791351" y="615394"/>
                    <a:pt x="772433" y="634312"/>
                    <a:pt x="749097" y="634312"/>
                  </a:cubicBezTo>
                  <a:lnTo>
                    <a:pt x="42253" y="634312"/>
                  </a:lnTo>
                  <a:cubicBezTo>
                    <a:pt x="31047" y="634312"/>
                    <a:pt x="20300" y="629860"/>
                    <a:pt x="12376" y="621936"/>
                  </a:cubicBezTo>
                  <a:cubicBezTo>
                    <a:pt x="4452" y="614012"/>
                    <a:pt x="0" y="603264"/>
                    <a:pt x="0" y="592058"/>
                  </a:cubicBezTo>
                  <a:lnTo>
                    <a:pt x="0" y="42253"/>
                  </a:lnTo>
                  <a:cubicBezTo>
                    <a:pt x="0" y="18918"/>
                    <a:pt x="18918" y="0"/>
                    <a:pt x="42253" y="0"/>
                  </a:cubicBezTo>
                  <a:close/>
                </a:path>
              </a:pathLst>
            </a:custGeom>
            <a:blipFill>
              <a:blip r:embed="rId10"/>
              <a:stretch>
                <a:fillRect l="-176" r="-6310"/>
              </a:stretch>
            </a:blipFill>
            <a:ln w="104775" cap="sq">
              <a:solidFill>
                <a:srgbClr val="0A4232"/>
              </a:solidFill>
              <a:prstDash val="solid"/>
              <a:miter/>
            </a:ln>
          </p:spPr>
        </p:sp>
      </p:grpSp>
      <p:grpSp>
        <p:nvGrpSpPr>
          <p:cNvPr id="11" name="Group 11"/>
          <p:cNvGrpSpPr/>
          <p:nvPr/>
        </p:nvGrpSpPr>
        <p:grpSpPr>
          <a:xfrm>
            <a:off x="7403147" y="2967952"/>
            <a:ext cx="3481287" cy="2790445"/>
            <a:chOff x="0" y="0"/>
            <a:chExt cx="791351" cy="634312"/>
          </a:xfrm>
        </p:grpSpPr>
        <p:sp>
          <p:nvSpPr>
            <p:cNvPr id="12" name="Freeform 12"/>
            <p:cNvSpPr/>
            <p:nvPr/>
          </p:nvSpPr>
          <p:spPr>
            <a:xfrm>
              <a:off x="0" y="0"/>
              <a:ext cx="791351" cy="634312"/>
            </a:xfrm>
            <a:custGeom>
              <a:avLst/>
              <a:gdLst/>
              <a:ahLst/>
              <a:cxnLst/>
              <a:rect l="l" t="t" r="r" b="b"/>
              <a:pathLst>
                <a:path w="791351" h="634312">
                  <a:moveTo>
                    <a:pt x="42253" y="0"/>
                  </a:moveTo>
                  <a:lnTo>
                    <a:pt x="749097" y="0"/>
                  </a:lnTo>
                  <a:cubicBezTo>
                    <a:pt x="772433" y="0"/>
                    <a:pt x="791351" y="18918"/>
                    <a:pt x="791351" y="42253"/>
                  </a:cubicBezTo>
                  <a:lnTo>
                    <a:pt x="791351" y="592058"/>
                  </a:lnTo>
                  <a:cubicBezTo>
                    <a:pt x="791351" y="615394"/>
                    <a:pt x="772433" y="634312"/>
                    <a:pt x="749097" y="634312"/>
                  </a:cubicBezTo>
                  <a:lnTo>
                    <a:pt x="42253" y="634312"/>
                  </a:lnTo>
                  <a:cubicBezTo>
                    <a:pt x="31047" y="634312"/>
                    <a:pt x="20300" y="629860"/>
                    <a:pt x="12376" y="621936"/>
                  </a:cubicBezTo>
                  <a:cubicBezTo>
                    <a:pt x="4452" y="614012"/>
                    <a:pt x="0" y="603264"/>
                    <a:pt x="0" y="592058"/>
                  </a:cubicBezTo>
                  <a:lnTo>
                    <a:pt x="0" y="42253"/>
                  </a:lnTo>
                  <a:cubicBezTo>
                    <a:pt x="0" y="18918"/>
                    <a:pt x="18918" y="0"/>
                    <a:pt x="42253" y="0"/>
                  </a:cubicBezTo>
                  <a:close/>
                </a:path>
              </a:pathLst>
            </a:custGeom>
            <a:blipFill>
              <a:blip r:embed="rId11"/>
              <a:stretch>
                <a:fillRect l="-48010" r="-5064"/>
              </a:stretch>
            </a:blipFill>
            <a:ln w="104775" cap="sq">
              <a:solidFill>
                <a:srgbClr val="0A4232"/>
              </a:solidFill>
              <a:prstDash val="solid"/>
              <a:miter/>
            </a:ln>
          </p:spPr>
        </p:sp>
      </p:grpSp>
      <p:grpSp>
        <p:nvGrpSpPr>
          <p:cNvPr id="13" name="Group 13"/>
          <p:cNvGrpSpPr/>
          <p:nvPr/>
        </p:nvGrpSpPr>
        <p:grpSpPr>
          <a:xfrm>
            <a:off x="11325443" y="2967952"/>
            <a:ext cx="3481287" cy="2790445"/>
            <a:chOff x="0" y="0"/>
            <a:chExt cx="791351" cy="634312"/>
          </a:xfrm>
        </p:grpSpPr>
        <p:sp>
          <p:nvSpPr>
            <p:cNvPr id="14" name="Freeform 14"/>
            <p:cNvSpPr/>
            <p:nvPr/>
          </p:nvSpPr>
          <p:spPr>
            <a:xfrm>
              <a:off x="0" y="0"/>
              <a:ext cx="791351" cy="634312"/>
            </a:xfrm>
            <a:custGeom>
              <a:avLst/>
              <a:gdLst/>
              <a:ahLst/>
              <a:cxnLst/>
              <a:rect l="l" t="t" r="r" b="b"/>
              <a:pathLst>
                <a:path w="791351" h="634312">
                  <a:moveTo>
                    <a:pt x="42253" y="0"/>
                  </a:moveTo>
                  <a:lnTo>
                    <a:pt x="749097" y="0"/>
                  </a:lnTo>
                  <a:cubicBezTo>
                    <a:pt x="772433" y="0"/>
                    <a:pt x="791351" y="18918"/>
                    <a:pt x="791351" y="42253"/>
                  </a:cubicBezTo>
                  <a:lnTo>
                    <a:pt x="791351" y="592058"/>
                  </a:lnTo>
                  <a:cubicBezTo>
                    <a:pt x="791351" y="615394"/>
                    <a:pt x="772433" y="634312"/>
                    <a:pt x="749097" y="634312"/>
                  </a:cubicBezTo>
                  <a:lnTo>
                    <a:pt x="42253" y="634312"/>
                  </a:lnTo>
                  <a:cubicBezTo>
                    <a:pt x="31047" y="634312"/>
                    <a:pt x="20300" y="629860"/>
                    <a:pt x="12376" y="621936"/>
                  </a:cubicBezTo>
                  <a:cubicBezTo>
                    <a:pt x="4452" y="614012"/>
                    <a:pt x="0" y="603264"/>
                    <a:pt x="0" y="592058"/>
                  </a:cubicBezTo>
                  <a:lnTo>
                    <a:pt x="0" y="42253"/>
                  </a:lnTo>
                  <a:cubicBezTo>
                    <a:pt x="0" y="18918"/>
                    <a:pt x="18918" y="0"/>
                    <a:pt x="42253" y="0"/>
                  </a:cubicBezTo>
                  <a:close/>
                </a:path>
              </a:pathLst>
            </a:custGeom>
            <a:blipFill>
              <a:blip r:embed="rId12"/>
              <a:stretch>
                <a:fillRect l="-26537" r="-26537"/>
              </a:stretch>
            </a:blipFill>
            <a:ln w="104775" cap="sq">
              <a:solidFill>
                <a:srgbClr val="0A4232"/>
              </a:solidFill>
              <a:prstDash val="solid"/>
              <a:miter/>
            </a:ln>
          </p:spPr>
        </p:sp>
      </p:grpSp>
      <p:grpSp>
        <p:nvGrpSpPr>
          <p:cNvPr id="15" name="Group 15"/>
          <p:cNvGrpSpPr/>
          <p:nvPr/>
        </p:nvGrpSpPr>
        <p:grpSpPr>
          <a:xfrm>
            <a:off x="5518012" y="6321567"/>
            <a:ext cx="3481287" cy="2790445"/>
            <a:chOff x="0" y="0"/>
            <a:chExt cx="791351" cy="634312"/>
          </a:xfrm>
        </p:grpSpPr>
        <p:sp>
          <p:nvSpPr>
            <p:cNvPr id="16" name="Freeform 16"/>
            <p:cNvSpPr/>
            <p:nvPr/>
          </p:nvSpPr>
          <p:spPr>
            <a:xfrm>
              <a:off x="0" y="0"/>
              <a:ext cx="791351" cy="634312"/>
            </a:xfrm>
            <a:custGeom>
              <a:avLst/>
              <a:gdLst/>
              <a:ahLst/>
              <a:cxnLst/>
              <a:rect l="l" t="t" r="r" b="b"/>
              <a:pathLst>
                <a:path w="791351" h="634312">
                  <a:moveTo>
                    <a:pt x="42253" y="0"/>
                  </a:moveTo>
                  <a:lnTo>
                    <a:pt x="749097" y="0"/>
                  </a:lnTo>
                  <a:cubicBezTo>
                    <a:pt x="772433" y="0"/>
                    <a:pt x="791351" y="18918"/>
                    <a:pt x="791351" y="42253"/>
                  </a:cubicBezTo>
                  <a:lnTo>
                    <a:pt x="791351" y="592058"/>
                  </a:lnTo>
                  <a:cubicBezTo>
                    <a:pt x="791351" y="615394"/>
                    <a:pt x="772433" y="634312"/>
                    <a:pt x="749097" y="634312"/>
                  </a:cubicBezTo>
                  <a:lnTo>
                    <a:pt x="42253" y="634312"/>
                  </a:lnTo>
                  <a:cubicBezTo>
                    <a:pt x="31047" y="634312"/>
                    <a:pt x="20300" y="629860"/>
                    <a:pt x="12376" y="621936"/>
                  </a:cubicBezTo>
                  <a:cubicBezTo>
                    <a:pt x="4452" y="614012"/>
                    <a:pt x="0" y="603264"/>
                    <a:pt x="0" y="592058"/>
                  </a:cubicBezTo>
                  <a:lnTo>
                    <a:pt x="0" y="42253"/>
                  </a:lnTo>
                  <a:cubicBezTo>
                    <a:pt x="0" y="18918"/>
                    <a:pt x="18918" y="0"/>
                    <a:pt x="42253" y="0"/>
                  </a:cubicBezTo>
                  <a:close/>
                </a:path>
              </a:pathLst>
            </a:custGeom>
            <a:blipFill>
              <a:blip r:embed="rId13"/>
              <a:stretch>
                <a:fillRect t="-38759" b="-27785"/>
              </a:stretch>
            </a:blipFill>
            <a:ln w="104775" cap="sq">
              <a:solidFill>
                <a:srgbClr val="0A4232"/>
              </a:solidFill>
              <a:prstDash val="solid"/>
              <a:miter/>
            </a:ln>
          </p:spPr>
        </p:sp>
      </p:grpSp>
      <p:grpSp>
        <p:nvGrpSpPr>
          <p:cNvPr id="17" name="Group 17"/>
          <p:cNvGrpSpPr/>
          <p:nvPr/>
        </p:nvGrpSpPr>
        <p:grpSpPr>
          <a:xfrm>
            <a:off x="9288700" y="6330630"/>
            <a:ext cx="3481287" cy="2790445"/>
            <a:chOff x="0" y="0"/>
            <a:chExt cx="791351" cy="634312"/>
          </a:xfrm>
        </p:grpSpPr>
        <p:sp>
          <p:nvSpPr>
            <p:cNvPr id="18" name="Freeform 18"/>
            <p:cNvSpPr/>
            <p:nvPr/>
          </p:nvSpPr>
          <p:spPr>
            <a:xfrm>
              <a:off x="0" y="0"/>
              <a:ext cx="791351" cy="634312"/>
            </a:xfrm>
            <a:custGeom>
              <a:avLst/>
              <a:gdLst/>
              <a:ahLst/>
              <a:cxnLst/>
              <a:rect l="l" t="t" r="r" b="b"/>
              <a:pathLst>
                <a:path w="791351" h="634312">
                  <a:moveTo>
                    <a:pt x="42253" y="0"/>
                  </a:moveTo>
                  <a:lnTo>
                    <a:pt x="749097" y="0"/>
                  </a:lnTo>
                  <a:cubicBezTo>
                    <a:pt x="772433" y="0"/>
                    <a:pt x="791351" y="18918"/>
                    <a:pt x="791351" y="42253"/>
                  </a:cubicBezTo>
                  <a:lnTo>
                    <a:pt x="791351" y="592058"/>
                  </a:lnTo>
                  <a:cubicBezTo>
                    <a:pt x="791351" y="615394"/>
                    <a:pt x="772433" y="634312"/>
                    <a:pt x="749097" y="634312"/>
                  </a:cubicBezTo>
                  <a:lnTo>
                    <a:pt x="42253" y="634312"/>
                  </a:lnTo>
                  <a:cubicBezTo>
                    <a:pt x="31047" y="634312"/>
                    <a:pt x="20300" y="629860"/>
                    <a:pt x="12376" y="621936"/>
                  </a:cubicBezTo>
                  <a:cubicBezTo>
                    <a:pt x="4452" y="614012"/>
                    <a:pt x="0" y="603264"/>
                    <a:pt x="0" y="592058"/>
                  </a:cubicBezTo>
                  <a:lnTo>
                    <a:pt x="0" y="42253"/>
                  </a:lnTo>
                  <a:cubicBezTo>
                    <a:pt x="0" y="18918"/>
                    <a:pt x="18918" y="0"/>
                    <a:pt x="42253" y="0"/>
                  </a:cubicBezTo>
                  <a:close/>
                </a:path>
              </a:pathLst>
            </a:custGeom>
            <a:blipFill>
              <a:blip r:embed="rId14"/>
              <a:stretch>
                <a:fillRect l="-10226" r="-10226"/>
              </a:stretch>
            </a:blipFill>
            <a:ln w="104775" cap="sq">
              <a:solidFill>
                <a:srgbClr val="0A4232"/>
              </a:solidFill>
              <a:prstDash val="solid"/>
              <a:miter/>
            </a:ln>
          </p:spPr>
        </p:sp>
      </p:grpSp>
      <p:grpSp>
        <p:nvGrpSpPr>
          <p:cNvPr id="19" name="Group 19"/>
          <p:cNvGrpSpPr/>
          <p:nvPr/>
        </p:nvGrpSpPr>
        <p:grpSpPr>
          <a:xfrm>
            <a:off x="3481269" y="5111591"/>
            <a:ext cx="3478022" cy="784031"/>
            <a:chOff x="0" y="0"/>
            <a:chExt cx="1199920" cy="270491"/>
          </a:xfrm>
        </p:grpSpPr>
        <p:sp>
          <p:nvSpPr>
            <p:cNvPr id="20" name="Freeform 20"/>
            <p:cNvSpPr/>
            <p:nvPr/>
          </p:nvSpPr>
          <p:spPr>
            <a:xfrm>
              <a:off x="0" y="0"/>
              <a:ext cx="1199920" cy="270491"/>
            </a:xfrm>
            <a:custGeom>
              <a:avLst/>
              <a:gdLst/>
              <a:ahLst/>
              <a:cxnLst/>
              <a:rect l="l" t="t" r="r" b="b"/>
              <a:pathLst>
                <a:path w="1199920" h="270491">
                  <a:moveTo>
                    <a:pt x="42293" y="0"/>
                  </a:moveTo>
                  <a:lnTo>
                    <a:pt x="1157627" y="0"/>
                  </a:lnTo>
                  <a:cubicBezTo>
                    <a:pt x="1180984" y="0"/>
                    <a:pt x="1199920" y="18935"/>
                    <a:pt x="1199920" y="42293"/>
                  </a:cubicBezTo>
                  <a:lnTo>
                    <a:pt x="1199920" y="228198"/>
                  </a:lnTo>
                  <a:cubicBezTo>
                    <a:pt x="1199920" y="251556"/>
                    <a:pt x="1180984" y="270491"/>
                    <a:pt x="1157627" y="270491"/>
                  </a:cubicBezTo>
                  <a:lnTo>
                    <a:pt x="42293" y="270491"/>
                  </a:lnTo>
                  <a:cubicBezTo>
                    <a:pt x="18935" y="270491"/>
                    <a:pt x="0" y="251556"/>
                    <a:pt x="0" y="228198"/>
                  </a:cubicBezTo>
                  <a:lnTo>
                    <a:pt x="0" y="42293"/>
                  </a:lnTo>
                  <a:cubicBezTo>
                    <a:pt x="0" y="18935"/>
                    <a:pt x="18935" y="0"/>
                    <a:pt x="42293" y="0"/>
                  </a:cubicBezTo>
                  <a:close/>
                </a:path>
              </a:pathLst>
            </a:custGeom>
            <a:solidFill>
              <a:srgbClr val="0A4232"/>
            </a:solidFill>
          </p:spPr>
        </p:sp>
        <p:sp>
          <p:nvSpPr>
            <p:cNvPr id="21" name="TextBox 21"/>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22" name="Group 22"/>
          <p:cNvGrpSpPr/>
          <p:nvPr/>
        </p:nvGrpSpPr>
        <p:grpSpPr>
          <a:xfrm>
            <a:off x="7403147" y="5111591"/>
            <a:ext cx="3478022" cy="784031"/>
            <a:chOff x="0" y="0"/>
            <a:chExt cx="1199920" cy="270491"/>
          </a:xfrm>
        </p:grpSpPr>
        <p:sp>
          <p:nvSpPr>
            <p:cNvPr id="23" name="Freeform 23"/>
            <p:cNvSpPr/>
            <p:nvPr/>
          </p:nvSpPr>
          <p:spPr>
            <a:xfrm>
              <a:off x="0" y="0"/>
              <a:ext cx="1199920" cy="270491"/>
            </a:xfrm>
            <a:custGeom>
              <a:avLst/>
              <a:gdLst/>
              <a:ahLst/>
              <a:cxnLst/>
              <a:rect l="l" t="t" r="r" b="b"/>
              <a:pathLst>
                <a:path w="1199920" h="270491">
                  <a:moveTo>
                    <a:pt x="42293" y="0"/>
                  </a:moveTo>
                  <a:lnTo>
                    <a:pt x="1157627" y="0"/>
                  </a:lnTo>
                  <a:cubicBezTo>
                    <a:pt x="1180984" y="0"/>
                    <a:pt x="1199920" y="18935"/>
                    <a:pt x="1199920" y="42293"/>
                  </a:cubicBezTo>
                  <a:lnTo>
                    <a:pt x="1199920" y="228198"/>
                  </a:lnTo>
                  <a:cubicBezTo>
                    <a:pt x="1199920" y="251556"/>
                    <a:pt x="1180984" y="270491"/>
                    <a:pt x="1157627" y="270491"/>
                  </a:cubicBezTo>
                  <a:lnTo>
                    <a:pt x="42293" y="270491"/>
                  </a:lnTo>
                  <a:cubicBezTo>
                    <a:pt x="18935" y="270491"/>
                    <a:pt x="0" y="251556"/>
                    <a:pt x="0" y="228198"/>
                  </a:cubicBezTo>
                  <a:lnTo>
                    <a:pt x="0" y="42293"/>
                  </a:lnTo>
                  <a:cubicBezTo>
                    <a:pt x="0" y="18935"/>
                    <a:pt x="18935" y="0"/>
                    <a:pt x="42293" y="0"/>
                  </a:cubicBezTo>
                  <a:close/>
                </a:path>
              </a:pathLst>
            </a:custGeom>
            <a:solidFill>
              <a:srgbClr val="0A4232"/>
            </a:solidFill>
          </p:spPr>
        </p:sp>
        <p:sp>
          <p:nvSpPr>
            <p:cNvPr id="24" name="TextBox 24"/>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25" name="Group 25"/>
          <p:cNvGrpSpPr/>
          <p:nvPr/>
        </p:nvGrpSpPr>
        <p:grpSpPr>
          <a:xfrm>
            <a:off x="11325443" y="5111591"/>
            <a:ext cx="3478022" cy="784031"/>
            <a:chOff x="0" y="0"/>
            <a:chExt cx="1199920" cy="270491"/>
          </a:xfrm>
        </p:grpSpPr>
        <p:sp>
          <p:nvSpPr>
            <p:cNvPr id="26" name="Freeform 26"/>
            <p:cNvSpPr/>
            <p:nvPr/>
          </p:nvSpPr>
          <p:spPr>
            <a:xfrm>
              <a:off x="0" y="0"/>
              <a:ext cx="1199920" cy="270491"/>
            </a:xfrm>
            <a:custGeom>
              <a:avLst/>
              <a:gdLst/>
              <a:ahLst/>
              <a:cxnLst/>
              <a:rect l="l" t="t" r="r" b="b"/>
              <a:pathLst>
                <a:path w="1199920" h="270491">
                  <a:moveTo>
                    <a:pt x="42293" y="0"/>
                  </a:moveTo>
                  <a:lnTo>
                    <a:pt x="1157627" y="0"/>
                  </a:lnTo>
                  <a:cubicBezTo>
                    <a:pt x="1180984" y="0"/>
                    <a:pt x="1199920" y="18935"/>
                    <a:pt x="1199920" y="42293"/>
                  </a:cubicBezTo>
                  <a:lnTo>
                    <a:pt x="1199920" y="228198"/>
                  </a:lnTo>
                  <a:cubicBezTo>
                    <a:pt x="1199920" y="251556"/>
                    <a:pt x="1180984" y="270491"/>
                    <a:pt x="1157627" y="270491"/>
                  </a:cubicBezTo>
                  <a:lnTo>
                    <a:pt x="42293" y="270491"/>
                  </a:lnTo>
                  <a:cubicBezTo>
                    <a:pt x="18935" y="270491"/>
                    <a:pt x="0" y="251556"/>
                    <a:pt x="0" y="228198"/>
                  </a:cubicBezTo>
                  <a:lnTo>
                    <a:pt x="0" y="42293"/>
                  </a:lnTo>
                  <a:cubicBezTo>
                    <a:pt x="0" y="18935"/>
                    <a:pt x="18935" y="0"/>
                    <a:pt x="42293" y="0"/>
                  </a:cubicBezTo>
                  <a:close/>
                </a:path>
              </a:pathLst>
            </a:custGeom>
            <a:solidFill>
              <a:srgbClr val="0A4232"/>
            </a:solidFill>
          </p:spPr>
        </p:sp>
        <p:sp>
          <p:nvSpPr>
            <p:cNvPr id="27" name="TextBox 27"/>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28" name="Group 28"/>
          <p:cNvGrpSpPr/>
          <p:nvPr/>
        </p:nvGrpSpPr>
        <p:grpSpPr>
          <a:xfrm>
            <a:off x="5518012" y="8465207"/>
            <a:ext cx="3478022" cy="784031"/>
            <a:chOff x="0" y="0"/>
            <a:chExt cx="1199920" cy="270491"/>
          </a:xfrm>
        </p:grpSpPr>
        <p:sp>
          <p:nvSpPr>
            <p:cNvPr id="29" name="Freeform 29"/>
            <p:cNvSpPr/>
            <p:nvPr/>
          </p:nvSpPr>
          <p:spPr>
            <a:xfrm>
              <a:off x="0" y="0"/>
              <a:ext cx="1199920" cy="270491"/>
            </a:xfrm>
            <a:custGeom>
              <a:avLst/>
              <a:gdLst/>
              <a:ahLst/>
              <a:cxnLst/>
              <a:rect l="l" t="t" r="r" b="b"/>
              <a:pathLst>
                <a:path w="1199920" h="270491">
                  <a:moveTo>
                    <a:pt x="42293" y="0"/>
                  </a:moveTo>
                  <a:lnTo>
                    <a:pt x="1157627" y="0"/>
                  </a:lnTo>
                  <a:cubicBezTo>
                    <a:pt x="1180984" y="0"/>
                    <a:pt x="1199920" y="18935"/>
                    <a:pt x="1199920" y="42293"/>
                  </a:cubicBezTo>
                  <a:lnTo>
                    <a:pt x="1199920" y="228198"/>
                  </a:lnTo>
                  <a:cubicBezTo>
                    <a:pt x="1199920" y="251556"/>
                    <a:pt x="1180984" y="270491"/>
                    <a:pt x="1157627" y="270491"/>
                  </a:cubicBezTo>
                  <a:lnTo>
                    <a:pt x="42293" y="270491"/>
                  </a:lnTo>
                  <a:cubicBezTo>
                    <a:pt x="18935" y="270491"/>
                    <a:pt x="0" y="251556"/>
                    <a:pt x="0" y="228198"/>
                  </a:cubicBezTo>
                  <a:lnTo>
                    <a:pt x="0" y="42293"/>
                  </a:lnTo>
                  <a:cubicBezTo>
                    <a:pt x="0" y="18935"/>
                    <a:pt x="18935" y="0"/>
                    <a:pt x="42293" y="0"/>
                  </a:cubicBezTo>
                  <a:close/>
                </a:path>
              </a:pathLst>
            </a:custGeom>
            <a:solidFill>
              <a:srgbClr val="0A4232"/>
            </a:solidFill>
          </p:spPr>
        </p:sp>
        <p:sp>
          <p:nvSpPr>
            <p:cNvPr id="30" name="TextBox 30"/>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grpSp>
        <p:nvGrpSpPr>
          <p:cNvPr id="31" name="Group 31"/>
          <p:cNvGrpSpPr/>
          <p:nvPr/>
        </p:nvGrpSpPr>
        <p:grpSpPr>
          <a:xfrm>
            <a:off x="9288700" y="8474269"/>
            <a:ext cx="3478022" cy="784031"/>
            <a:chOff x="0" y="0"/>
            <a:chExt cx="1199920" cy="270491"/>
          </a:xfrm>
        </p:grpSpPr>
        <p:sp>
          <p:nvSpPr>
            <p:cNvPr id="32" name="Freeform 32"/>
            <p:cNvSpPr/>
            <p:nvPr/>
          </p:nvSpPr>
          <p:spPr>
            <a:xfrm>
              <a:off x="0" y="0"/>
              <a:ext cx="1199920" cy="270491"/>
            </a:xfrm>
            <a:custGeom>
              <a:avLst/>
              <a:gdLst/>
              <a:ahLst/>
              <a:cxnLst/>
              <a:rect l="l" t="t" r="r" b="b"/>
              <a:pathLst>
                <a:path w="1199920" h="270491">
                  <a:moveTo>
                    <a:pt x="42293" y="0"/>
                  </a:moveTo>
                  <a:lnTo>
                    <a:pt x="1157627" y="0"/>
                  </a:lnTo>
                  <a:cubicBezTo>
                    <a:pt x="1180984" y="0"/>
                    <a:pt x="1199920" y="18935"/>
                    <a:pt x="1199920" y="42293"/>
                  </a:cubicBezTo>
                  <a:lnTo>
                    <a:pt x="1199920" y="228198"/>
                  </a:lnTo>
                  <a:cubicBezTo>
                    <a:pt x="1199920" y="251556"/>
                    <a:pt x="1180984" y="270491"/>
                    <a:pt x="1157627" y="270491"/>
                  </a:cubicBezTo>
                  <a:lnTo>
                    <a:pt x="42293" y="270491"/>
                  </a:lnTo>
                  <a:cubicBezTo>
                    <a:pt x="18935" y="270491"/>
                    <a:pt x="0" y="251556"/>
                    <a:pt x="0" y="228198"/>
                  </a:cubicBezTo>
                  <a:lnTo>
                    <a:pt x="0" y="42293"/>
                  </a:lnTo>
                  <a:cubicBezTo>
                    <a:pt x="0" y="18935"/>
                    <a:pt x="18935" y="0"/>
                    <a:pt x="42293" y="0"/>
                  </a:cubicBezTo>
                  <a:close/>
                </a:path>
              </a:pathLst>
            </a:custGeom>
            <a:solidFill>
              <a:srgbClr val="0A4232"/>
            </a:solidFill>
          </p:spPr>
        </p:sp>
        <p:sp>
          <p:nvSpPr>
            <p:cNvPr id="33" name="TextBox 33"/>
            <p:cNvSpPr txBox="1"/>
            <p:nvPr/>
          </p:nvSpPr>
          <p:spPr>
            <a:xfrm>
              <a:off x="0" y="0"/>
              <a:ext cx="1199920" cy="270491"/>
            </a:xfrm>
            <a:prstGeom prst="rect">
              <a:avLst/>
            </a:prstGeom>
          </p:spPr>
          <p:txBody>
            <a:bodyPr lIns="50800" tIns="50800" rIns="50800" bIns="50800" rtlCol="0" anchor="ctr"/>
            <a:lstStyle/>
            <a:p>
              <a:pPr algn="ctr">
                <a:lnSpc>
                  <a:spcPts val="1950"/>
                </a:lnSpc>
              </a:pPr>
              <a:endParaRPr/>
            </a:p>
          </p:txBody>
        </p:sp>
      </p:grpSp>
      <p:sp>
        <p:nvSpPr>
          <p:cNvPr id="34" name="TextBox 34"/>
          <p:cNvSpPr txBox="1"/>
          <p:nvPr/>
        </p:nvSpPr>
        <p:spPr>
          <a:xfrm>
            <a:off x="4003699" y="5229766"/>
            <a:ext cx="2433162" cy="292366"/>
          </a:xfrm>
          <a:prstGeom prst="rect">
            <a:avLst/>
          </a:prstGeom>
        </p:spPr>
        <p:txBody>
          <a:bodyPr lIns="0" tIns="0" rIns="0" bIns="0" rtlCol="0" anchor="t">
            <a:spAutoFit/>
          </a:bodyPr>
          <a:lstStyle/>
          <a:p>
            <a:pPr marL="0" lvl="0" indent="0" algn="ctr">
              <a:lnSpc>
                <a:spcPts val="2381"/>
              </a:lnSpc>
            </a:pPr>
            <a:r>
              <a:rPr lang="en-US" sz="1832" b="1">
                <a:solidFill>
                  <a:srgbClr val="C1FF72"/>
                </a:solidFill>
                <a:latin typeface="Londrina Solid Heavy"/>
                <a:ea typeface="Londrina Solid Heavy"/>
                <a:cs typeface="Londrina Solid Heavy"/>
                <a:sym typeface="Londrina Solid Heavy"/>
              </a:rPr>
              <a:t>Digester Response</a:t>
            </a:r>
          </a:p>
        </p:txBody>
      </p:sp>
      <p:sp>
        <p:nvSpPr>
          <p:cNvPr id="35" name="TextBox 35"/>
          <p:cNvSpPr txBox="1"/>
          <p:nvPr/>
        </p:nvSpPr>
        <p:spPr>
          <a:xfrm>
            <a:off x="7925577" y="5229766"/>
            <a:ext cx="2433162" cy="292409"/>
          </a:xfrm>
          <a:prstGeom prst="rect">
            <a:avLst/>
          </a:prstGeom>
        </p:spPr>
        <p:txBody>
          <a:bodyPr lIns="0" tIns="0" rIns="0" bIns="0" rtlCol="0" anchor="t">
            <a:spAutoFit/>
          </a:bodyPr>
          <a:lstStyle/>
          <a:p>
            <a:pPr marL="0" lvl="0" indent="0" algn="ctr">
              <a:lnSpc>
                <a:spcPts val="2381"/>
              </a:lnSpc>
            </a:pPr>
            <a:r>
              <a:rPr lang="en-US" sz="1832" b="1">
                <a:solidFill>
                  <a:srgbClr val="C1FF72"/>
                </a:solidFill>
                <a:latin typeface="Londrina Solid Heavy"/>
                <a:ea typeface="Londrina Solid Heavy"/>
                <a:cs typeface="Londrina Solid Heavy"/>
                <a:sym typeface="Londrina Solid Heavy"/>
              </a:rPr>
              <a:t>Covid Response</a:t>
            </a:r>
          </a:p>
        </p:txBody>
      </p:sp>
      <p:sp>
        <p:nvSpPr>
          <p:cNvPr id="36" name="TextBox 36"/>
          <p:cNvSpPr txBox="1"/>
          <p:nvPr/>
        </p:nvSpPr>
        <p:spPr>
          <a:xfrm>
            <a:off x="11847873" y="5229766"/>
            <a:ext cx="2433162" cy="292409"/>
          </a:xfrm>
          <a:prstGeom prst="rect">
            <a:avLst/>
          </a:prstGeom>
        </p:spPr>
        <p:txBody>
          <a:bodyPr lIns="0" tIns="0" rIns="0" bIns="0" rtlCol="0" anchor="t">
            <a:spAutoFit/>
          </a:bodyPr>
          <a:lstStyle/>
          <a:p>
            <a:pPr marL="0" lvl="0" indent="0" algn="ctr">
              <a:lnSpc>
                <a:spcPts val="2381"/>
              </a:lnSpc>
            </a:pPr>
            <a:r>
              <a:rPr lang="en-US" sz="1832" b="1">
                <a:solidFill>
                  <a:srgbClr val="C1FF72"/>
                </a:solidFill>
                <a:latin typeface="Londrina Solid Heavy"/>
                <a:ea typeface="Londrina Solid Heavy"/>
                <a:cs typeface="Londrina Solid Heavy"/>
                <a:sym typeface="Londrina Solid Heavy"/>
              </a:rPr>
              <a:t>Dengue Awareness </a:t>
            </a:r>
          </a:p>
        </p:txBody>
      </p:sp>
      <p:sp>
        <p:nvSpPr>
          <p:cNvPr id="37" name="TextBox 37"/>
          <p:cNvSpPr txBox="1"/>
          <p:nvPr/>
        </p:nvSpPr>
        <p:spPr>
          <a:xfrm>
            <a:off x="6040442" y="8583382"/>
            <a:ext cx="2433162" cy="292409"/>
          </a:xfrm>
          <a:prstGeom prst="rect">
            <a:avLst/>
          </a:prstGeom>
        </p:spPr>
        <p:txBody>
          <a:bodyPr lIns="0" tIns="0" rIns="0" bIns="0" rtlCol="0" anchor="t">
            <a:spAutoFit/>
          </a:bodyPr>
          <a:lstStyle/>
          <a:p>
            <a:pPr marL="0" lvl="0" indent="0" algn="ctr">
              <a:lnSpc>
                <a:spcPts val="2381"/>
              </a:lnSpc>
            </a:pPr>
            <a:r>
              <a:rPr lang="en-US" sz="1832" b="1">
                <a:solidFill>
                  <a:srgbClr val="C1FF72"/>
                </a:solidFill>
                <a:latin typeface="Londrina Solid Heavy"/>
                <a:ea typeface="Londrina Solid Heavy"/>
                <a:cs typeface="Londrina Solid Heavy"/>
                <a:sym typeface="Londrina Solid Heavy"/>
              </a:rPr>
              <a:t>Traffic Control</a:t>
            </a:r>
          </a:p>
        </p:txBody>
      </p:sp>
      <p:sp>
        <p:nvSpPr>
          <p:cNvPr id="38" name="TextBox 38"/>
          <p:cNvSpPr txBox="1"/>
          <p:nvPr/>
        </p:nvSpPr>
        <p:spPr>
          <a:xfrm>
            <a:off x="9811130" y="8592444"/>
            <a:ext cx="2433162" cy="292409"/>
          </a:xfrm>
          <a:prstGeom prst="rect">
            <a:avLst/>
          </a:prstGeom>
        </p:spPr>
        <p:txBody>
          <a:bodyPr lIns="0" tIns="0" rIns="0" bIns="0" rtlCol="0" anchor="t">
            <a:spAutoFit/>
          </a:bodyPr>
          <a:lstStyle/>
          <a:p>
            <a:pPr marL="0" lvl="0" indent="0" algn="ctr">
              <a:lnSpc>
                <a:spcPts val="2381"/>
              </a:lnSpc>
            </a:pPr>
            <a:r>
              <a:rPr lang="en-US" sz="1832" b="1">
                <a:solidFill>
                  <a:srgbClr val="C1FF72"/>
                </a:solidFill>
                <a:latin typeface="Londrina Solid Heavy"/>
                <a:ea typeface="Londrina Solid Heavy"/>
                <a:cs typeface="Londrina Solid Heavy"/>
                <a:sym typeface="Londrina Solid Heavy"/>
              </a:rPr>
              <a:t>Social Awareness</a:t>
            </a:r>
          </a:p>
        </p:txBody>
      </p:sp>
      <p:sp>
        <p:nvSpPr>
          <p:cNvPr id="39" name="Freeform 39"/>
          <p:cNvSpPr/>
          <p:nvPr/>
        </p:nvSpPr>
        <p:spPr>
          <a:xfrm rot="-680848">
            <a:off x="10987623" y="9624938"/>
            <a:ext cx="7315200" cy="1808849"/>
          </a:xfrm>
          <a:custGeom>
            <a:avLst/>
            <a:gdLst/>
            <a:ahLst/>
            <a:cxnLst/>
            <a:rect l="l" t="t" r="r" b="b"/>
            <a:pathLst>
              <a:path w="7315200" h="1808849">
                <a:moveTo>
                  <a:pt x="0" y="0"/>
                </a:moveTo>
                <a:lnTo>
                  <a:pt x="7315200" y="0"/>
                </a:lnTo>
                <a:lnTo>
                  <a:pt x="7315200" y="1808850"/>
                </a:lnTo>
                <a:lnTo>
                  <a:pt x="0" y="18088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1670499">
            <a:off x="12896891" y="1091024"/>
            <a:ext cx="2063588" cy="2081804"/>
          </a:xfrm>
          <a:custGeom>
            <a:avLst/>
            <a:gdLst/>
            <a:ahLst/>
            <a:cxnLst/>
            <a:rect l="l" t="t" r="r" b="b"/>
            <a:pathLst>
              <a:path w="2063588" h="2081804">
                <a:moveTo>
                  <a:pt x="0" y="0"/>
                </a:moveTo>
                <a:lnTo>
                  <a:pt x="2063588" y="0"/>
                </a:lnTo>
                <a:lnTo>
                  <a:pt x="2063588"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TextBox 8"/>
          <p:cNvSpPr txBox="1"/>
          <p:nvPr/>
        </p:nvSpPr>
        <p:spPr>
          <a:xfrm>
            <a:off x="3393685" y="1387105"/>
            <a:ext cx="10887351" cy="973122"/>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ORGANIZATIONAL STRUCTURE</a:t>
            </a:r>
          </a:p>
        </p:txBody>
      </p:sp>
      <p:sp>
        <p:nvSpPr>
          <p:cNvPr id="9" name="AutoShape 9"/>
          <p:cNvSpPr/>
          <p:nvPr/>
        </p:nvSpPr>
        <p:spPr>
          <a:xfrm>
            <a:off x="9245715" y="3774290"/>
            <a:ext cx="12197" cy="4905404"/>
          </a:xfrm>
          <a:prstGeom prst="line">
            <a:avLst/>
          </a:prstGeom>
          <a:ln w="19050" cap="rnd">
            <a:solidFill>
              <a:srgbClr val="FDFEFD"/>
            </a:solidFill>
            <a:prstDash val="solid"/>
            <a:headEnd type="none" w="sm" len="sm"/>
            <a:tailEnd type="none" w="sm" len="sm"/>
          </a:ln>
        </p:spPr>
      </p:sp>
      <p:sp>
        <p:nvSpPr>
          <p:cNvPr id="10" name="AutoShape 10"/>
          <p:cNvSpPr/>
          <p:nvPr/>
        </p:nvSpPr>
        <p:spPr>
          <a:xfrm flipH="1">
            <a:off x="2081773" y="6023161"/>
            <a:ext cx="17" cy="463281"/>
          </a:xfrm>
          <a:prstGeom prst="line">
            <a:avLst/>
          </a:prstGeom>
          <a:ln w="19050" cap="rnd">
            <a:solidFill>
              <a:srgbClr val="FDFEFD"/>
            </a:solidFill>
            <a:prstDash val="solid"/>
            <a:headEnd type="none" w="sm" len="sm"/>
            <a:tailEnd type="none" w="sm" len="sm"/>
          </a:ln>
        </p:spPr>
      </p:sp>
      <p:sp>
        <p:nvSpPr>
          <p:cNvPr id="11" name="AutoShape 11"/>
          <p:cNvSpPr/>
          <p:nvPr/>
        </p:nvSpPr>
        <p:spPr>
          <a:xfrm flipH="1">
            <a:off x="3742340" y="6032686"/>
            <a:ext cx="17" cy="463281"/>
          </a:xfrm>
          <a:prstGeom prst="line">
            <a:avLst/>
          </a:prstGeom>
          <a:ln w="19050" cap="rnd">
            <a:solidFill>
              <a:srgbClr val="FDFEFD"/>
            </a:solidFill>
            <a:prstDash val="solid"/>
            <a:headEnd type="none" w="sm" len="sm"/>
            <a:tailEnd type="none" w="sm" len="sm"/>
          </a:ln>
        </p:spPr>
      </p:sp>
      <p:sp>
        <p:nvSpPr>
          <p:cNvPr id="12" name="AutoShape 12"/>
          <p:cNvSpPr/>
          <p:nvPr/>
        </p:nvSpPr>
        <p:spPr>
          <a:xfrm flipH="1">
            <a:off x="5258668" y="6042210"/>
            <a:ext cx="17" cy="463281"/>
          </a:xfrm>
          <a:prstGeom prst="line">
            <a:avLst/>
          </a:prstGeom>
          <a:ln w="19050" cap="rnd">
            <a:solidFill>
              <a:srgbClr val="FDFEFD"/>
            </a:solidFill>
            <a:prstDash val="solid"/>
            <a:headEnd type="none" w="sm" len="sm"/>
            <a:tailEnd type="none" w="sm" len="sm"/>
          </a:ln>
        </p:spPr>
      </p:sp>
      <p:sp>
        <p:nvSpPr>
          <p:cNvPr id="13" name="AutoShape 13"/>
          <p:cNvSpPr/>
          <p:nvPr/>
        </p:nvSpPr>
        <p:spPr>
          <a:xfrm flipH="1">
            <a:off x="7203033" y="6042211"/>
            <a:ext cx="17" cy="463281"/>
          </a:xfrm>
          <a:prstGeom prst="line">
            <a:avLst/>
          </a:prstGeom>
          <a:ln w="19050" cap="rnd">
            <a:solidFill>
              <a:srgbClr val="FDFEFD"/>
            </a:solidFill>
            <a:prstDash val="solid"/>
            <a:headEnd type="none" w="sm" len="sm"/>
            <a:tailEnd type="none" w="sm" len="sm"/>
          </a:ln>
        </p:spPr>
      </p:sp>
      <p:sp>
        <p:nvSpPr>
          <p:cNvPr id="14" name="AutoShape 14"/>
          <p:cNvSpPr/>
          <p:nvPr/>
        </p:nvSpPr>
        <p:spPr>
          <a:xfrm flipH="1">
            <a:off x="9481426" y="6042211"/>
            <a:ext cx="17" cy="463281"/>
          </a:xfrm>
          <a:prstGeom prst="line">
            <a:avLst/>
          </a:prstGeom>
          <a:ln w="19050" cap="rnd">
            <a:solidFill>
              <a:srgbClr val="FDFEFD"/>
            </a:solidFill>
            <a:prstDash val="solid"/>
            <a:headEnd type="none" w="sm" len="sm"/>
            <a:tailEnd type="none" w="sm" len="sm"/>
          </a:ln>
        </p:spPr>
      </p:sp>
      <p:sp>
        <p:nvSpPr>
          <p:cNvPr id="15" name="AutoShape 15"/>
          <p:cNvSpPr/>
          <p:nvPr/>
        </p:nvSpPr>
        <p:spPr>
          <a:xfrm flipH="1">
            <a:off x="10953787" y="6032686"/>
            <a:ext cx="17" cy="463281"/>
          </a:xfrm>
          <a:prstGeom prst="line">
            <a:avLst/>
          </a:prstGeom>
          <a:ln w="19050" cap="rnd">
            <a:solidFill>
              <a:srgbClr val="FDFEFD"/>
            </a:solidFill>
            <a:prstDash val="solid"/>
            <a:headEnd type="none" w="sm" len="sm"/>
            <a:tailEnd type="none" w="sm" len="sm"/>
          </a:ln>
        </p:spPr>
      </p:sp>
      <p:sp>
        <p:nvSpPr>
          <p:cNvPr id="16" name="AutoShape 16"/>
          <p:cNvSpPr/>
          <p:nvPr/>
        </p:nvSpPr>
        <p:spPr>
          <a:xfrm flipH="1">
            <a:off x="12366377" y="6032686"/>
            <a:ext cx="17" cy="463281"/>
          </a:xfrm>
          <a:prstGeom prst="line">
            <a:avLst/>
          </a:prstGeom>
          <a:ln w="19050" cap="rnd">
            <a:solidFill>
              <a:srgbClr val="FDFEFD"/>
            </a:solidFill>
            <a:prstDash val="solid"/>
            <a:headEnd type="none" w="sm" len="sm"/>
            <a:tailEnd type="none" w="sm" len="sm"/>
          </a:ln>
        </p:spPr>
      </p:sp>
      <p:sp>
        <p:nvSpPr>
          <p:cNvPr id="17" name="AutoShape 17"/>
          <p:cNvSpPr/>
          <p:nvPr/>
        </p:nvSpPr>
        <p:spPr>
          <a:xfrm flipH="1">
            <a:off x="13854820" y="6042211"/>
            <a:ext cx="17" cy="463281"/>
          </a:xfrm>
          <a:prstGeom prst="line">
            <a:avLst/>
          </a:prstGeom>
          <a:ln w="19050" cap="rnd">
            <a:solidFill>
              <a:srgbClr val="FDFEFD"/>
            </a:solidFill>
            <a:prstDash val="solid"/>
            <a:headEnd type="none" w="sm" len="sm"/>
            <a:tailEnd type="none" w="sm" len="sm"/>
          </a:ln>
        </p:spPr>
      </p:sp>
      <p:sp>
        <p:nvSpPr>
          <p:cNvPr id="18" name="AutoShape 18"/>
          <p:cNvSpPr/>
          <p:nvPr/>
        </p:nvSpPr>
        <p:spPr>
          <a:xfrm flipH="1">
            <a:off x="15267410" y="6032686"/>
            <a:ext cx="17" cy="463281"/>
          </a:xfrm>
          <a:prstGeom prst="line">
            <a:avLst/>
          </a:prstGeom>
          <a:ln w="19050" cap="rnd">
            <a:solidFill>
              <a:srgbClr val="FDFEFD"/>
            </a:solidFill>
            <a:prstDash val="solid"/>
            <a:headEnd type="none" w="sm" len="sm"/>
            <a:tailEnd type="none" w="sm" len="sm"/>
          </a:ln>
        </p:spPr>
      </p:sp>
      <p:sp>
        <p:nvSpPr>
          <p:cNvPr id="19" name="AutoShape 19"/>
          <p:cNvSpPr/>
          <p:nvPr/>
        </p:nvSpPr>
        <p:spPr>
          <a:xfrm>
            <a:off x="3838082" y="4377783"/>
            <a:ext cx="9916783" cy="0"/>
          </a:xfrm>
          <a:prstGeom prst="line">
            <a:avLst/>
          </a:prstGeom>
          <a:ln w="19050" cap="rnd">
            <a:solidFill>
              <a:srgbClr val="FDFEFD"/>
            </a:solidFill>
            <a:prstDash val="solid"/>
            <a:headEnd type="none" w="sm" len="sm"/>
            <a:tailEnd type="none" w="sm" len="sm"/>
          </a:ln>
        </p:spPr>
      </p:sp>
      <p:sp>
        <p:nvSpPr>
          <p:cNvPr id="20" name="AutoShape 20"/>
          <p:cNvSpPr/>
          <p:nvPr/>
        </p:nvSpPr>
        <p:spPr>
          <a:xfrm>
            <a:off x="3146699" y="5952540"/>
            <a:ext cx="11427636" cy="22011"/>
          </a:xfrm>
          <a:prstGeom prst="line">
            <a:avLst/>
          </a:prstGeom>
          <a:ln w="19050" cap="rnd">
            <a:solidFill>
              <a:srgbClr val="FDFEFD"/>
            </a:solidFill>
            <a:prstDash val="solid"/>
            <a:headEnd type="none" w="sm" len="sm"/>
            <a:tailEnd type="none" w="sm" len="sm"/>
          </a:ln>
        </p:spPr>
      </p:sp>
      <p:sp>
        <p:nvSpPr>
          <p:cNvPr id="21" name="AutoShape 21"/>
          <p:cNvSpPr/>
          <p:nvPr/>
        </p:nvSpPr>
        <p:spPr>
          <a:xfrm>
            <a:off x="2072248" y="6486442"/>
            <a:ext cx="500489" cy="0"/>
          </a:xfrm>
          <a:prstGeom prst="line">
            <a:avLst/>
          </a:prstGeom>
          <a:ln w="19050" cap="rnd">
            <a:solidFill>
              <a:srgbClr val="FDFEFD"/>
            </a:solidFill>
            <a:prstDash val="solid"/>
            <a:headEnd type="none" w="sm" len="sm"/>
            <a:tailEnd type="none" w="sm" len="sm"/>
          </a:ln>
        </p:spPr>
      </p:sp>
      <p:sp>
        <p:nvSpPr>
          <p:cNvPr id="22" name="AutoShape 22"/>
          <p:cNvSpPr/>
          <p:nvPr/>
        </p:nvSpPr>
        <p:spPr>
          <a:xfrm>
            <a:off x="3742357" y="6486442"/>
            <a:ext cx="500489" cy="0"/>
          </a:xfrm>
          <a:prstGeom prst="line">
            <a:avLst/>
          </a:prstGeom>
          <a:ln w="19050" cap="rnd">
            <a:solidFill>
              <a:srgbClr val="FDFEFD"/>
            </a:solidFill>
            <a:prstDash val="solid"/>
            <a:headEnd type="none" w="sm" len="sm"/>
            <a:tailEnd type="none" w="sm" len="sm"/>
          </a:ln>
        </p:spPr>
      </p:sp>
      <p:sp>
        <p:nvSpPr>
          <p:cNvPr id="23" name="AutoShape 23"/>
          <p:cNvSpPr/>
          <p:nvPr/>
        </p:nvSpPr>
        <p:spPr>
          <a:xfrm>
            <a:off x="5249143" y="6505491"/>
            <a:ext cx="373535" cy="0"/>
          </a:xfrm>
          <a:prstGeom prst="line">
            <a:avLst/>
          </a:prstGeom>
          <a:ln w="19050" cap="rnd">
            <a:solidFill>
              <a:srgbClr val="FDFEFD"/>
            </a:solidFill>
            <a:prstDash val="solid"/>
            <a:headEnd type="none" w="sm" len="sm"/>
            <a:tailEnd type="none" w="sm" len="sm"/>
          </a:ln>
        </p:spPr>
      </p:sp>
      <p:sp>
        <p:nvSpPr>
          <p:cNvPr id="24" name="AutoShape 24"/>
          <p:cNvSpPr/>
          <p:nvPr/>
        </p:nvSpPr>
        <p:spPr>
          <a:xfrm>
            <a:off x="7193508" y="6505492"/>
            <a:ext cx="373535" cy="0"/>
          </a:xfrm>
          <a:prstGeom prst="line">
            <a:avLst/>
          </a:prstGeom>
          <a:ln w="19050" cap="rnd">
            <a:solidFill>
              <a:srgbClr val="FDFEFD"/>
            </a:solidFill>
            <a:prstDash val="solid"/>
            <a:headEnd type="none" w="sm" len="sm"/>
            <a:tailEnd type="none" w="sm" len="sm"/>
          </a:ln>
        </p:spPr>
      </p:sp>
      <p:sp>
        <p:nvSpPr>
          <p:cNvPr id="25" name="AutoShape 25"/>
          <p:cNvSpPr/>
          <p:nvPr/>
        </p:nvSpPr>
        <p:spPr>
          <a:xfrm>
            <a:off x="9471901" y="6505492"/>
            <a:ext cx="373535" cy="0"/>
          </a:xfrm>
          <a:prstGeom prst="line">
            <a:avLst/>
          </a:prstGeom>
          <a:ln w="19050" cap="rnd">
            <a:solidFill>
              <a:srgbClr val="FDFEFD"/>
            </a:solidFill>
            <a:prstDash val="solid"/>
            <a:headEnd type="none" w="sm" len="sm"/>
            <a:tailEnd type="none" w="sm" len="sm"/>
          </a:ln>
        </p:spPr>
      </p:sp>
      <p:sp>
        <p:nvSpPr>
          <p:cNvPr id="26" name="AutoShape 26"/>
          <p:cNvSpPr/>
          <p:nvPr/>
        </p:nvSpPr>
        <p:spPr>
          <a:xfrm>
            <a:off x="10944262" y="6495967"/>
            <a:ext cx="373535" cy="0"/>
          </a:xfrm>
          <a:prstGeom prst="line">
            <a:avLst/>
          </a:prstGeom>
          <a:ln w="19050" cap="rnd">
            <a:solidFill>
              <a:srgbClr val="FDFEFD"/>
            </a:solidFill>
            <a:prstDash val="solid"/>
            <a:headEnd type="none" w="sm" len="sm"/>
            <a:tailEnd type="none" w="sm" len="sm"/>
          </a:ln>
        </p:spPr>
      </p:sp>
      <p:sp>
        <p:nvSpPr>
          <p:cNvPr id="27" name="AutoShape 27"/>
          <p:cNvSpPr/>
          <p:nvPr/>
        </p:nvSpPr>
        <p:spPr>
          <a:xfrm>
            <a:off x="12356852" y="6495967"/>
            <a:ext cx="373535" cy="0"/>
          </a:xfrm>
          <a:prstGeom prst="line">
            <a:avLst/>
          </a:prstGeom>
          <a:ln w="19050" cap="rnd">
            <a:solidFill>
              <a:srgbClr val="FDFEFD"/>
            </a:solidFill>
            <a:prstDash val="solid"/>
            <a:headEnd type="none" w="sm" len="sm"/>
            <a:tailEnd type="none" w="sm" len="sm"/>
          </a:ln>
        </p:spPr>
      </p:sp>
      <p:sp>
        <p:nvSpPr>
          <p:cNvPr id="28" name="AutoShape 28"/>
          <p:cNvSpPr/>
          <p:nvPr/>
        </p:nvSpPr>
        <p:spPr>
          <a:xfrm>
            <a:off x="13845295" y="6505492"/>
            <a:ext cx="373535" cy="0"/>
          </a:xfrm>
          <a:prstGeom prst="line">
            <a:avLst/>
          </a:prstGeom>
          <a:ln w="19050" cap="rnd">
            <a:solidFill>
              <a:srgbClr val="FDFEFD"/>
            </a:solidFill>
            <a:prstDash val="solid"/>
            <a:headEnd type="none" w="sm" len="sm"/>
            <a:tailEnd type="none" w="sm" len="sm"/>
          </a:ln>
        </p:spPr>
      </p:sp>
      <p:sp>
        <p:nvSpPr>
          <p:cNvPr id="29" name="AutoShape 29"/>
          <p:cNvSpPr/>
          <p:nvPr/>
        </p:nvSpPr>
        <p:spPr>
          <a:xfrm>
            <a:off x="15257885" y="6495967"/>
            <a:ext cx="373535" cy="0"/>
          </a:xfrm>
          <a:prstGeom prst="line">
            <a:avLst/>
          </a:prstGeom>
          <a:ln w="19050" cap="rnd">
            <a:solidFill>
              <a:srgbClr val="FDFEFD"/>
            </a:solidFill>
            <a:prstDash val="solid"/>
            <a:headEnd type="none" w="sm" len="sm"/>
            <a:tailEnd type="none" w="sm" len="sm"/>
          </a:ln>
        </p:spPr>
      </p:sp>
      <p:sp>
        <p:nvSpPr>
          <p:cNvPr id="30" name="AutoShape 30"/>
          <p:cNvSpPr/>
          <p:nvPr/>
        </p:nvSpPr>
        <p:spPr>
          <a:xfrm>
            <a:off x="10739953" y="3581914"/>
            <a:ext cx="1099021" cy="0"/>
          </a:xfrm>
          <a:prstGeom prst="line">
            <a:avLst/>
          </a:prstGeom>
          <a:ln w="19050" cap="rnd">
            <a:solidFill>
              <a:srgbClr val="FDFEFD"/>
            </a:solidFill>
            <a:prstDash val="solid"/>
            <a:headEnd type="none" w="sm" len="sm"/>
            <a:tailEnd type="none" w="sm" len="sm"/>
          </a:ln>
        </p:spPr>
      </p:sp>
      <p:grpSp>
        <p:nvGrpSpPr>
          <p:cNvPr id="31" name="Group 31"/>
          <p:cNvGrpSpPr/>
          <p:nvPr/>
        </p:nvGrpSpPr>
        <p:grpSpPr>
          <a:xfrm>
            <a:off x="7751476" y="3389538"/>
            <a:ext cx="2988477" cy="384752"/>
            <a:chOff x="0" y="0"/>
            <a:chExt cx="2370114" cy="305141"/>
          </a:xfrm>
        </p:grpSpPr>
        <p:sp>
          <p:nvSpPr>
            <p:cNvPr id="32" name="Freeform 32"/>
            <p:cNvSpPr/>
            <p:nvPr/>
          </p:nvSpPr>
          <p:spPr>
            <a:xfrm>
              <a:off x="0" y="0"/>
              <a:ext cx="2370114" cy="305141"/>
            </a:xfrm>
            <a:custGeom>
              <a:avLst/>
              <a:gdLst/>
              <a:ahLst/>
              <a:cxnLst/>
              <a:rect l="l" t="t" r="r" b="b"/>
              <a:pathLst>
                <a:path w="2370114" h="305141">
                  <a:moveTo>
                    <a:pt x="0" y="0"/>
                  </a:moveTo>
                  <a:lnTo>
                    <a:pt x="2370114" y="0"/>
                  </a:lnTo>
                  <a:lnTo>
                    <a:pt x="2370114" y="305141"/>
                  </a:lnTo>
                  <a:lnTo>
                    <a:pt x="0" y="305141"/>
                  </a:lnTo>
                  <a:close/>
                </a:path>
              </a:pathLst>
            </a:custGeom>
            <a:solidFill>
              <a:srgbClr val="3AB85C"/>
            </a:solidFill>
          </p:spPr>
        </p:sp>
        <p:sp>
          <p:nvSpPr>
            <p:cNvPr id="33" name="TextBox 33"/>
            <p:cNvSpPr txBox="1"/>
            <p:nvPr/>
          </p:nvSpPr>
          <p:spPr>
            <a:xfrm>
              <a:off x="0" y="0"/>
              <a:ext cx="2370114"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National Executive Board</a:t>
              </a:r>
            </a:p>
          </p:txBody>
        </p:sp>
      </p:grpSp>
      <p:grpSp>
        <p:nvGrpSpPr>
          <p:cNvPr id="34" name="Group 34"/>
          <p:cNvGrpSpPr/>
          <p:nvPr/>
        </p:nvGrpSpPr>
        <p:grpSpPr>
          <a:xfrm>
            <a:off x="2708927" y="4185407"/>
            <a:ext cx="1129155" cy="384752"/>
            <a:chOff x="0" y="0"/>
            <a:chExt cx="895515" cy="305141"/>
          </a:xfrm>
        </p:grpSpPr>
        <p:sp>
          <p:nvSpPr>
            <p:cNvPr id="35" name="Freeform 35"/>
            <p:cNvSpPr/>
            <p:nvPr/>
          </p:nvSpPr>
          <p:spPr>
            <a:xfrm>
              <a:off x="0" y="0"/>
              <a:ext cx="895515" cy="305141"/>
            </a:xfrm>
            <a:custGeom>
              <a:avLst/>
              <a:gdLst/>
              <a:ahLst/>
              <a:cxnLst/>
              <a:rect l="l" t="t" r="r" b="b"/>
              <a:pathLst>
                <a:path w="895515" h="305141">
                  <a:moveTo>
                    <a:pt x="0" y="0"/>
                  </a:moveTo>
                  <a:lnTo>
                    <a:pt x="895515" y="0"/>
                  </a:lnTo>
                  <a:lnTo>
                    <a:pt x="895515" y="305141"/>
                  </a:lnTo>
                  <a:lnTo>
                    <a:pt x="0" y="305141"/>
                  </a:lnTo>
                  <a:close/>
                </a:path>
              </a:pathLst>
            </a:custGeom>
            <a:solidFill>
              <a:srgbClr val="3AB85C"/>
            </a:solidFill>
          </p:spPr>
        </p:sp>
        <p:sp>
          <p:nvSpPr>
            <p:cNvPr id="36" name="TextBox 36"/>
            <p:cNvSpPr txBox="1"/>
            <p:nvPr/>
          </p:nvSpPr>
          <p:spPr>
            <a:xfrm>
              <a:off x="0" y="0"/>
              <a:ext cx="895515"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President</a:t>
              </a:r>
            </a:p>
          </p:txBody>
        </p:sp>
      </p:grpSp>
      <p:grpSp>
        <p:nvGrpSpPr>
          <p:cNvPr id="37" name="Group 37"/>
          <p:cNvGrpSpPr/>
          <p:nvPr/>
        </p:nvGrpSpPr>
        <p:grpSpPr>
          <a:xfrm>
            <a:off x="2654005" y="7895178"/>
            <a:ext cx="1129155" cy="384752"/>
            <a:chOff x="0" y="0"/>
            <a:chExt cx="895515" cy="305141"/>
          </a:xfrm>
        </p:grpSpPr>
        <p:sp>
          <p:nvSpPr>
            <p:cNvPr id="38" name="Freeform 38"/>
            <p:cNvSpPr/>
            <p:nvPr/>
          </p:nvSpPr>
          <p:spPr>
            <a:xfrm>
              <a:off x="0" y="0"/>
              <a:ext cx="895515" cy="305141"/>
            </a:xfrm>
            <a:custGeom>
              <a:avLst/>
              <a:gdLst/>
              <a:ahLst/>
              <a:cxnLst/>
              <a:rect l="l" t="t" r="r" b="b"/>
              <a:pathLst>
                <a:path w="895515" h="305141">
                  <a:moveTo>
                    <a:pt x="0" y="0"/>
                  </a:moveTo>
                  <a:lnTo>
                    <a:pt x="895515" y="0"/>
                  </a:lnTo>
                  <a:lnTo>
                    <a:pt x="895515" y="305141"/>
                  </a:lnTo>
                  <a:lnTo>
                    <a:pt x="0" y="305141"/>
                  </a:lnTo>
                  <a:close/>
                </a:path>
              </a:pathLst>
            </a:custGeom>
            <a:solidFill>
              <a:srgbClr val="3AB85C"/>
            </a:solidFill>
          </p:spPr>
        </p:sp>
        <p:sp>
          <p:nvSpPr>
            <p:cNvPr id="39" name="TextBox 39"/>
            <p:cNvSpPr txBox="1"/>
            <p:nvPr/>
          </p:nvSpPr>
          <p:spPr>
            <a:xfrm>
              <a:off x="0" y="0"/>
              <a:ext cx="895515"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President</a:t>
              </a:r>
            </a:p>
          </p:txBody>
        </p:sp>
      </p:grpSp>
      <p:grpSp>
        <p:nvGrpSpPr>
          <p:cNvPr id="40" name="Group 40"/>
          <p:cNvGrpSpPr/>
          <p:nvPr/>
        </p:nvGrpSpPr>
        <p:grpSpPr>
          <a:xfrm>
            <a:off x="1975041" y="5760164"/>
            <a:ext cx="1171658" cy="384752"/>
            <a:chOff x="0" y="0"/>
            <a:chExt cx="929223" cy="305141"/>
          </a:xfrm>
        </p:grpSpPr>
        <p:sp>
          <p:nvSpPr>
            <p:cNvPr id="41" name="Freeform 41"/>
            <p:cNvSpPr/>
            <p:nvPr/>
          </p:nvSpPr>
          <p:spPr>
            <a:xfrm>
              <a:off x="0" y="0"/>
              <a:ext cx="929223" cy="305141"/>
            </a:xfrm>
            <a:custGeom>
              <a:avLst/>
              <a:gdLst/>
              <a:ahLst/>
              <a:cxnLst/>
              <a:rect l="l" t="t" r="r" b="b"/>
              <a:pathLst>
                <a:path w="929223" h="305141">
                  <a:moveTo>
                    <a:pt x="0" y="0"/>
                  </a:moveTo>
                  <a:lnTo>
                    <a:pt x="929223" y="0"/>
                  </a:lnTo>
                  <a:lnTo>
                    <a:pt x="929223" y="305141"/>
                  </a:lnTo>
                  <a:lnTo>
                    <a:pt x="0" y="305141"/>
                  </a:lnTo>
                  <a:close/>
                </a:path>
              </a:pathLst>
            </a:custGeom>
            <a:solidFill>
              <a:srgbClr val="3AB85C"/>
            </a:solidFill>
          </p:spPr>
        </p:sp>
        <p:sp>
          <p:nvSpPr>
            <p:cNvPr id="42" name="TextBox 42"/>
            <p:cNvSpPr txBox="1"/>
            <p:nvPr/>
          </p:nvSpPr>
          <p:spPr>
            <a:xfrm>
              <a:off x="0" y="0"/>
              <a:ext cx="929223"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HR/Admin </a:t>
              </a:r>
            </a:p>
          </p:txBody>
        </p:sp>
      </p:grpSp>
      <p:grpSp>
        <p:nvGrpSpPr>
          <p:cNvPr id="43" name="Group 43"/>
          <p:cNvGrpSpPr/>
          <p:nvPr/>
        </p:nvGrpSpPr>
        <p:grpSpPr>
          <a:xfrm>
            <a:off x="4026612" y="4185407"/>
            <a:ext cx="1571286" cy="384752"/>
            <a:chOff x="0" y="0"/>
            <a:chExt cx="1246162" cy="305141"/>
          </a:xfrm>
        </p:grpSpPr>
        <p:sp>
          <p:nvSpPr>
            <p:cNvPr id="44" name="Freeform 44"/>
            <p:cNvSpPr/>
            <p:nvPr/>
          </p:nvSpPr>
          <p:spPr>
            <a:xfrm>
              <a:off x="0" y="0"/>
              <a:ext cx="1246162" cy="305141"/>
            </a:xfrm>
            <a:custGeom>
              <a:avLst/>
              <a:gdLst/>
              <a:ahLst/>
              <a:cxnLst/>
              <a:rect l="l" t="t" r="r" b="b"/>
              <a:pathLst>
                <a:path w="1246162" h="305141">
                  <a:moveTo>
                    <a:pt x="0" y="0"/>
                  </a:moveTo>
                  <a:lnTo>
                    <a:pt x="1246162" y="0"/>
                  </a:lnTo>
                  <a:lnTo>
                    <a:pt x="1246162" y="305141"/>
                  </a:lnTo>
                  <a:lnTo>
                    <a:pt x="0" y="305141"/>
                  </a:lnTo>
                  <a:close/>
                </a:path>
              </a:pathLst>
            </a:custGeom>
            <a:solidFill>
              <a:srgbClr val="3AB85C"/>
            </a:solidFill>
          </p:spPr>
        </p:sp>
        <p:sp>
          <p:nvSpPr>
            <p:cNvPr id="45" name="TextBox 45"/>
            <p:cNvSpPr txBox="1"/>
            <p:nvPr/>
          </p:nvSpPr>
          <p:spPr>
            <a:xfrm>
              <a:off x="0" y="0"/>
              <a:ext cx="1246162"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Vice President</a:t>
              </a:r>
            </a:p>
          </p:txBody>
        </p:sp>
      </p:grpSp>
      <p:grpSp>
        <p:nvGrpSpPr>
          <p:cNvPr id="46" name="Group 46"/>
          <p:cNvGrpSpPr/>
          <p:nvPr/>
        </p:nvGrpSpPr>
        <p:grpSpPr>
          <a:xfrm>
            <a:off x="3971690" y="7895178"/>
            <a:ext cx="1571286" cy="384752"/>
            <a:chOff x="0" y="0"/>
            <a:chExt cx="1246162" cy="305141"/>
          </a:xfrm>
        </p:grpSpPr>
        <p:sp>
          <p:nvSpPr>
            <p:cNvPr id="47" name="Freeform 47"/>
            <p:cNvSpPr/>
            <p:nvPr/>
          </p:nvSpPr>
          <p:spPr>
            <a:xfrm>
              <a:off x="0" y="0"/>
              <a:ext cx="1246162" cy="305141"/>
            </a:xfrm>
            <a:custGeom>
              <a:avLst/>
              <a:gdLst/>
              <a:ahLst/>
              <a:cxnLst/>
              <a:rect l="l" t="t" r="r" b="b"/>
              <a:pathLst>
                <a:path w="1246162" h="305141">
                  <a:moveTo>
                    <a:pt x="0" y="0"/>
                  </a:moveTo>
                  <a:lnTo>
                    <a:pt x="1246162" y="0"/>
                  </a:lnTo>
                  <a:lnTo>
                    <a:pt x="1246162" y="305141"/>
                  </a:lnTo>
                  <a:lnTo>
                    <a:pt x="0" y="305141"/>
                  </a:lnTo>
                  <a:close/>
                </a:path>
              </a:pathLst>
            </a:custGeom>
            <a:solidFill>
              <a:srgbClr val="3AB85C"/>
            </a:solidFill>
          </p:spPr>
        </p:sp>
        <p:sp>
          <p:nvSpPr>
            <p:cNvPr id="48" name="TextBox 48"/>
            <p:cNvSpPr txBox="1"/>
            <p:nvPr/>
          </p:nvSpPr>
          <p:spPr>
            <a:xfrm>
              <a:off x="0" y="0"/>
              <a:ext cx="1246162"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Vice President</a:t>
              </a:r>
            </a:p>
          </p:txBody>
        </p:sp>
      </p:grpSp>
      <p:grpSp>
        <p:nvGrpSpPr>
          <p:cNvPr id="49" name="Group 49"/>
          <p:cNvGrpSpPr/>
          <p:nvPr/>
        </p:nvGrpSpPr>
        <p:grpSpPr>
          <a:xfrm>
            <a:off x="3363899" y="5760164"/>
            <a:ext cx="1571286" cy="384752"/>
            <a:chOff x="0" y="0"/>
            <a:chExt cx="1246162" cy="305141"/>
          </a:xfrm>
        </p:grpSpPr>
        <p:sp>
          <p:nvSpPr>
            <p:cNvPr id="50" name="Freeform 50"/>
            <p:cNvSpPr/>
            <p:nvPr/>
          </p:nvSpPr>
          <p:spPr>
            <a:xfrm>
              <a:off x="0" y="0"/>
              <a:ext cx="1246162" cy="305141"/>
            </a:xfrm>
            <a:custGeom>
              <a:avLst/>
              <a:gdLst/>
              <a:ahLst/>
              <a:cxnLst/>
              <a:rect l="l" t="t" r="r" b="b"/>
              <a:pathLst>
                <a:path w="1246162" h="305141">
                  <a:moveTo>
                    <a:pt x="0" y="0"/>
                  </a:moveTo>
                  <a:lnTo>
                    <a:pt x="1246162" y="0"/>
                  </a:lnTo>
                  <a:lnTo>
                    <a:pt x="1246162" y="305141"/>
                  </a:lnTo>
                  <a:lnTo>
                    <a:pt x="0" y="305141"/>
                  </a:lnTo>
                  <a:close/>
                </a:path>
              </a:pathLst>
            </a:custGeom>
            <a:solidFill>
              <a:srgbClr val="3AB85C"/>
            </a:solidFill>
          </p:spPr>
        </p:sp>
        <p:sp>
          <p:nvSpPr>
            <p:cNvPr id="51" name="TextBox 51"/>
            <p:cNvSpPr txBox="1"/>
            <p:nvPr/>
          </p:nvSpPr>
          <p:spPr>
            <a:xfrm>
              <a:off x="0" y="0"/>
              <a:ext cx="1246162"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Communication</a:t>
              </a:r>
            </a:p>
          </p:txBody>
        </p:sp>
      </p:grpSp>
      <p:grpSp>
        <p:nvGrpSpPr>
          <p:cNvPr id="52" name="Group 52"/>
          <p:cNvGrpSpPr/>
          <p:nvPr/>
        </p:nvGrpSpPr>
        <p:grpSpPr>
          <a:xfrm>
            <a:off x="5779282" y="4185407"/>
            <a:ext cx="1774460" cy="384752"/>
            <a:chOff x="0" y="0"/>
            <a:chExt cx="1407296" cy="305141"/>
          </a:xfrm>
        </p:grpSpPr>
        <p:sp>
          <p:nvSpPr>
            <p:cNvPr id="53" name="Freeform 53"/>
            <p:cNvSpPr/>
            <p:nvPr/>
          </p:nvSpPr>
          <p:spPr>
            <a:xfrm>
              <a:off x="0" y="0"/>
              <a:ext cx="1407296" cy="305141"/>
            </a:xfrm>
            <a:custGeom>
              <a:avLst/>
              <a:gdLst/>
              <a:ahLst/>
              <a:cxnLst/>
              <a:rect l="l" t="t" r="r" b="b"/>
              <a:pathLst>
                <a:path w="1407296" h="305141">
                  <a:moveTo>
                    <a:pt x="0" y="0"/>
                  </a:moveTo>
                  <a:lnTo>
                    <a:pt x="1407296" y="0"/>
                  </a:lnTo>
                  <a:lnTo>
                    <a:pt x="1407296" y="305141"/>
                  </a:lnTo>
                  <a:lnTo>
                    <a:pt x="0" y="305141"/>
                  </a:lnTo>
                  <a:close/>
                </a:path>
              </a:pathLst>
            </a:custGeom>
            <a:solidFill>
              <a:srgbClr val="3AB85C"/>
            </a:solidFill>
          </p:spPr>
        </p:sp>
        <p:sp>
          <p:nvSpPr>
            <p:cNvPr id="54" name="TextBox 54"/>
            <p:cNvSpPr txBox="1"/>
            <p:nvPr/>
          </p:nvSpPr>
          <p:spPr>
            <a:xfrm>
              <a:off x="0" y="0"/>
              <a:ext cx="1407296"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General Secretary</a:t>
              </a:r>
            </a:p>
          </p:txBody>
        </p:sp>
      </p:grpSp>
      <p:grpSp>
        <p:nvGrpSpPr>
          <p:cNvPr id="55" name="Group 55"/>
          <p:cNvGrpSpPr/>
          <p:nvPr/>
        </p:nvGrpSpPr>
        <p:grpSpPr>
          <a:xfrm>
            <a:off x="5724361" y="7895178"/>
            <a:ext cx="1774460" cy="384752"/>
            <a:chOff x="0" y="0"/>
            <a:chExt cx="1407296" cy="305141"/>
          </a:xfrm>
        </p:grpSpPr>
        <p:sp>
          <p:nvSpPr>
            <p:cNvPr id="56" name="Freeform 56"/>
            <p:cNvSpPr/>
            <p:nvPr/>
          </p:nvSpPr>
          <p:spPr>
            <a:xfrm>
              <a:off x="0" y="0"/>
              <a:ext cx="1407296" cy="305141"/>
            </a:xfrm>
            <a:custGeom>
              <a:avLst/>
              <a:gdLst/>
              <a:ahLst/>
              <a:cxnLst/>
              <a:rect l="l" t="t" r="r" b="b"/>
              <a:pathLst>
                <a:path w="1407296" h="305141">
                  <a:moveTo>
                    <a:pt x="0" y="0"/>
                  </a:moveTo>
                  <a:lnTo>
                    <a:pt x="1407296" y="0"/>
                  </a:lnTo>
                  <a:lnTo>
                    <a:pt x="1407296" y="305141"/>
                  </a:lnTo>
                  <a:lnTo>
                    <a:pt x="0" y="305141"/>
                  </a:lnTo>
                  <a:close/>
                </a:path>
              </a:pathLst>
            </a:custGeom>
            <a:solidFill>
              <a:srgbClr val="3AB85C"/>
            </a:solidFill>
          </p:spPr>
        </p:sp>
        <p:sp>
          <p:nvSpPr>
            <p:cNvPr id="57" name="TextBox 57"/>
            <p:cNvSpPr txBox="1"/>
            <p:nvPr/>
          </p:nvSpPr>
          <p:spPr>
            <a:xfrm>
              <a:off x="0" y="0"/>
              <a:ext cx="1407296"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General Secretary</a:t>
              </a:r>
            </a:p>
          </p:txBody>
        </p:sp>
      </p:grpSp>
      <p:grpSp>
        <p:nvGrpSpPr>
          <p:cNvPr id="58" name="Group 58"/>
          <p:cNvGrpSpPr/>
          <p:nvPr/>
        </p:nvGrpSpPr>
        <p:grpSpPr>
          <a:xfrm>
            <a:off x="5154260" y="5755011"/>
            <a:ext cx="1390357" cy="384752"/>
            <a:chOff x="0" y="0"/>
            <a:chExt cx="1102670" cy="305141"/>
          </a:xfrm>
        </p:grpSpPr>
        <p:sp>
          <p:nvSpPr>
            <p:cNvPr id="59" name="Freeform 59"/>
            <p:cNvSpPr/>
            <p:nvPr/>
          </p:nvSpPr>
          <p:spPr>
            <a:xfrm>
              <a:off x="0" y="0"/>
              <a:ext cx="1102670" cy="305141"/>
            </a:xfrm>
            <a:custGeom>
              <a:avLst/>
              <a:gdLst/>
              <a:ahLst/>
              <a:cxnLst/>
              <a:rect l="l" t="t" r="r" b="b"/>
              <a:pathLst>
                <a:path w="1102670" h="305141">
                  <a:moveTo>
                    <a:pt x="0" y="0"/>
                  </a:moveTo>
                  <a:lnTo>
                    <a:pt x="1102670" y="0"/>
                  </a:lnTo>
                  <a:lnTo>
                    <a:pt x="1102670" y="305141"/>
                  </a:lnTo>
                  <a:lnTo>
                    <a:pt x="0" y="305141"/>
                  </a:lnTo>
                  <a:close/>
                </a:path>
              </a:pathLst>
            </a:custGeom>
            <a:solidFill>
              <a:srgbClr val="3AB85C"/>
            </a:solidFill>
          </p:spPr>
        </p:sp>
        <p:sp>
          <p:nvSpPr>
            <p:cNvPr id="60" name="TextBox 60"/>
            <p:cNvSpPr txBox="1"/>
            <p:nvPr/>
          </p:nvSpPr>
          <p:spPr>
            <a:xfrm>
              <a:off x="0" y="0"/>
              <a:ext cx="1102670"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Social Media </a:t>
              </a:r>
            </a:p>
          </p:txBody>
        </p:sp>
      </p:grpSp>
      <p:grpSp>
        <p:nvGrpSpPr>
          <p:cNvPr id="61" name="Group 61"/>
          <p:cNvGrpSpPr/>
          <p:nvPr/>
        </p:nvGrpSpPr>
        <p:grpSpPr>
          <a:xfrm>
            <a:off x="7744242" y="4185407"/>
            <a:ext cx="2265729" cy="384752"/>
            <a:chOff x="0" y="0"/>
            <a:chExt cx="1796914" cy="305141"/>
          </a:xfrm>
        </p:grpSpPr>
        <p:sp>
          <p:nvSpPr>
            <p:cNvPr id="62" name="Freeform 62"/>
            <p:cNvSpPr/>
            <p:nvPr/>
          </p:nvSpPr>
          <p:spPr>
            <a:xfrm>
              <a:off x="0" y="0"/>
              <a:ext cx="1796914" cy="305141"/>
            </a:xfrm>
            <a:custGeom>
              <a:avLst/>
              <a:gdLst/>
              <a:ahLst/>
              <a:cxnLst/>
              <a:rect l="l" t="t" r="r" b="b"/>
              <a:pathLst>
                <a:path w="1796914" h="305141">
                  <a:moveTo>
                    <a:pt x="0" y="0"/>
                  </a:moveTo>
                  <a:lnTo>
                    <a:pt x="1796914" y="0"/>
                  </a:lnTo>
                  <a:lnTo>
                    <a:pt x="1796914" y="305141"/>
                  </a:lnTo>
                  <a:lnTo>
                    <a:pt x="0" y="305141"/>
                  </a:lnTo>
                  <a:close/>
                </a:path>
              </a:pathLst>
            </a:custGeom>
            <a:solidFill>
              <a:srgbClr val="3AB85C"/>
            </a:solidFill>
          </p:spPr>
        </p:sp>
        <p:sp>
          <p:nvSpPr>
            <p:cNvPr id="63" name="TextBox 63"/>
            <p:cNvSpPr txBox="1"/>
            <p:nvPr/>
          </p:nvSpPr>
          <p:spPr>
            <a:xfrm>
              <a:off x="0" y="0"/>
              <a:ext cx="1796914"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Joint General Secretary</a:t>
              </a:r>
            </a:p>
          </p:txBody>
        </p:sp>
      </p:grpSp>
      <p:grpSp>
        <p:nvGrpSpPr>
          <p:cNvPr id="64" name="Group 64"/>
          <p:cNvGrpSpPr/>
          <p:nvPr/>
        </p:nvGrpSpPr>
        <p:grpSpPr>
          <a:xfrm>
            <a:off x="7689321" y="7895178"/>
            <a:ext cx="2265729" cy="384752"/>
            <a:chOff x="0" y="0"/>
            <a:chExt cx="1796914" cy="305141"/>
          </a:xfrm>
        </p:grpSpPr>
        <p:sp>
          <p:nvSpPr>
            <p:cNvPr id="65" name="Freeform 65"/>
            <p:cNvSpPr/>
            <p:nvPr/>
          </p:nvSpPr>
          <p:spPr>
            <a:xfrm>
              <a:off x="0" y="0"/>
              <a:ext cx="1796914" cy="305141"/>
            </a:xfrm>
            <a:custGeom>
              <a:avLst/>
              <a:gdLst/>
              <a:ahLst/>
              <a:cxnLst/>
              <a:rect l="l" t="t" r="r" b="b"/>
              <a:pathLst>
                <a:path w="1796914" h="305141">
                  <a:moveTo>
                    <a:pt x="0" y="0"/>
                  </a:moveTo>
                  <a:lnTo>
                    <a:pt x="1796914" y="0"/>
                  </a:lnTo>
                  <a:lnTo>
                    <a:pt x="1796914" y="305141"/>
                  </a:lnTo>
                  <a:lnTo>
                    <a:pt x="0" y="305141"/>
                  </a:lnTo>
                  <a:close/>
                </a:path>
              </a:pathLst>
            </a:custGeom>
            <a:solidFill>
              <a:srgbClr val="3AB85C"/>
            </a:solidFill>
          </p:spPr>
        </p:sp>
        <p:sp>
          <p:nvSpPr>
            <p:cNvPr id="66" name="TextBox 66"/>
            <p:cNvSpPr txBox="1"/>
            <p:nvPr/>
          </p:nvSpPr>
          <p:spPr>
            <a:xfrm>
              <a:off x="0" y="0"/>
              <a:ext cx="1796914"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Joint General Secretary</a:t>
              </a:r>
            </a:p>
          </p:txBody>
        </p:sp>
      </p:grpSp>
      <p:grpSp>
        <p:nvGrpSpPr>
          <p:cNvPr id="67" name="Group 67"/>
          <p:cNvGrpSpPr/>
          <p:nvPr/>
        </p:nvGrpSpPr>
        <p:grpSpPr>
          <a:xfrm>
            <a:off x="6763692" y="5782175"/>
            <a:ext cx="2393885" cy="384752"/>
            <a:chOff x="0" y="0"/>
            <a:chExt cx="1898552" cy="305141"/>
          </a:xfrm>
        </p:grpSpPr>
        <p:sp>
          <p:nvSpPr>
            <p:cNvPr id="68" name="Freeform 68"/>
            <p:cNvSpPr/>
            <p:nvPr/>
          </p:nvSpPr>
          <p:spPr>
            <a:xfrm>
              <a:off x="0" y="0"/>
              <a:ext cx="1898552" cy="305141"/>
            </a:xfrm>
            <a:custGeom>
              <a:avLst/>
              <a:gdLst/>
              <a:ahLst/>
              <a:cxnLst/>
              <a:rect l="l" t="t" r="r" b="b"/>
              <a:pathLst>
                <a:path w="1898552" h="305141">
                  <a:moveTo>
                    <a:pt x="0" y="0"/>
                  </a:moveTo>
                  <a:lnTo>
                    <a:pt x="1898552" y="0"/>
                  </a:lnTo>
                  <a:lnTo>
                    <a:pt x="1898552" y="305141"/>
                  </a:lnTo>
                  <a:lnTo>
                    <a:pt x="0" y="305141"/>
                  </a:lnTo>
                  <a:close/>
                </a:path>
              </a:pathLst>
            </a:custGeom>
            <a:solidFill>
              <a:srgbClr val="3AB85C"/>
            </a:solidFill>
          </p:spPr>
        </p:sp>
        <p:sp>
          <p:nvSpPr>
            <p:cNvPr id="69" name="TextBox 69"/>
            <p:cNvSpPr txBox="1"/>
            <p:nvPr/>
          </p:nvSpPr>
          <p:spPr>
            <a:xfrm>
              <a:off x="0" y="0"/>
              <a:ext cx="1898552"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Volunteer Coordinator </a:t>
              </a:r>
            </a:p>
          </p:txBody>
        </p:sp>
      </p:grpSp>
      <p:grpSp>
        <p:nvGrpSpPr>
          <p:cNvPr id="70" name="Group 70"/>
          <p:cNvGrpSpPr/>
          <p:nvPr/>
        </p:nvGrpSpPr>
        <p:grpSpPr>
          <a:xfrm>
            <a:off x="10200471" y="4185407"/>
            <a:ext cx="1293886" cy="384752"/>
            <a:chOff x="0" y="0"/>
            <a:chExt cx="1026160" cy="305141"/>
          </a:xfrm>
        </p:grpSpPr>
        <p:sp>
          <p:nvSpPr>
            <p:cNvPr id="71" name="Freeform 71"/>
            <p:cNvSpPr/>
            <p:nvPr/>
          </p:nvSpPr>
          <p:spPr>
            <a:xfrm>
              <a:off x="0" y="0"/>
              <a:ext cx="1026160" cy="305141"/>
            </a:xfrm>
            <a:custGeom>
              <a:avLst/>
              <a:gdLst/>
              <a:ahLst/>
              <a:cxnLst/>
              <a:rect l="l" t="t" r="r" b="b"/>
              <a:pathLst>
                <a:path w="1026160" h="305141">
                  <a:moveTo>
                    <a:pt x="0" y="0"/>
                  </a:moveTo>
                  <a:lnTo>
                    <a:pt x="1026160" y="0"/>
                  </a:lnTo>
                  <a:lnTo>
                    <a:pt x="1026160" y="305141"/>
                  </a:lnTo>
                  <a:lnTo>
                    <a:pt x="0" y="305141"/>
                  </a:lnTo>
                  <a:close/>
                </a:path>
              </a:pathLst>
            </a:custGeom>
            <a:solidFill>
              <a:srgbClr val="3AB85C"/>
            </a:solidFill>
          </p:spPr>
        </p:sp>
        <p:sp>
          <p:nvSpPr>
            <p:cNvPr id="72" name="TextBox 72"/>
            <p:cNvSpPr txBox="1"/>
            <p:nvPr/>
          </p:nvSpPr>
          <p:spPr>
            <a:xfrm>
              <a:off x="0" y="0"/>
              <a:ext cx="1026160"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Treasurer</a:t>
              </a:r>
            </a:p>
          </p:txBody>
        </p:sp>
      </p:grpSp>
      <p:grpSp>
        <p:nvGrpSpPr>
          <p:cNvPr id="73" name="Group 73"/>
          <p:cNvGrpSpPr/>
          <p:nvPr/>
        </p:nvGrpSpPr>
        <p:grpSpPr>
          <a:xfrm>
            <a:off x="10145550" y="7895178"/>
            <a:ext cx="1293886" cy="384752"/>
            <a:chOff x="0" y="0"/>
            <a:chExt cx="1026160" cy="305141"/>
          </a:xfrm>
        </p:grpSpPr>
        <p:sp>
          <p:nvSpPr>
            <p:cNvPr id="74" name="Freeform 74"/>
            <p:cNvSpPr/>
            <p:nvPr/>
          </p:nvSpPr>
          <p:spPr>
            <a:xfrm>
              <a:off x="0" y="0"/>
              <a:ext cx="1026160" cy="305141"/>
            </a:xfrm>
            <a:custGeom>
              <a:avLst/>
              <a:gdLst/>
              <a:ahLst/>
              <a:cxnLst/>
              <a:rect l="l" t="t" r="r" b="b"/>
              <a:pathLst>
                <a:path w="1026160" h="305141">
                  <a:moveTo>
                    <a:pt x="0" y="0"/>
                  </a:moveTo>
                  <a:lnTo>
                    <a:pt x="1026160" y="0"/>
                  </a:lnTo>
                  <a:lnTo>
                    <a:pt x="1026160" y="305141"/>
                  </a:lnTo>
                  <a:lnTo>
                    <a:pt x="0" y="305141"/>
                  </a:lnTo>
                  <a:close/>
                </a:path>
              </a:pathLst>
            </a:custGeom>
            <a:solidFill>
              <a:srgbClr val="3AB85C"/>
            </a:solidFill>
          </p:spPr>
        </p:sp>
        <p:sp>
          <p:nvSpPr>
            <p:cNvPr id="75" name="TextBox 75"/>
            <p:cNvSpPr txBox="1"/>
            <p:nvPr/>
          </p:nvSpPr>
          <p:spPr>
            <a:xfrm>
              <a:off x="0" y="0"/>
              <a:ext cx="1026160"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Treasurer</a:t>
              </a:r>
            </a:p>
          </p:txBody>
        </p:sp>
      </p:grpSp>
      <p:grpSp>
        <p:nvGrpSpPr>
          <p:cNvPr id="76" name="Group 76"/>
          <p:cNvGrpSpPr/>
          <p:nvPr/>
        </p:nvGrpSpPr>
        <p:grpSpPr>
          <a:xfrm>
            <a:off x="9376651" y="5782175"/>
            <a:ext cx="1234348" cy="384752"/>
            <a:chOff x="0" y="0"/>
            <a:chExt cx="978941" cy="305141"/>
          </a:xfrm>
        </p:grpSpPr>
        <p:sp>
          <p:nvSpPr>
            <p:cNvPr id="77" name="Freeform 77"/>
            <p:cNvSpPr/>
            <p:nvPr/>
          </p:nvSpPr>
          <p:spPr>
            <a:xfrm>
              <a:off x="0" y="0"/>
              <a:ext cx="978941" cy="305141"/>
            </a:xfrm>
            <a:custGeom>
              <a:avLst/>
              <a:gdLst/>
              <a:ahLst/>
              <a:cxnLst/>
              <a:rect l="l" t="t" r="r" b="b"/>
              <a:pathLst>
                <a:path w="978941" h="305141">
                  <a:moveTo>
                    <a:pt x="0" y="0"/>
                  </a:moveTo>
                  <a:lnTo>
                    <a:pt x="978941" y="0"/>
                  </a:lnTo>
                  <a:lnTo>
                    <a:pt x="978941" y="305141"/>
                  </a:lnTo>
                  <a:lnTo>
                    <a:pt x="0" y="305141"/>
                  </a:lnTo>
                  <a:close/>
                </a:path>
              </a:pathLst>
            </a:custGeom>
            <a:solidFill>
              <a:srgbClr val="3AB85C"/>
            </a:solidFill>
          </p:spPr>
        </p:sp>
        <p:sp>
          <p:nvSpPr>
            <p:cNvPr id="78" name="TextBox 78"/>
            <p:cNvSpPr txBox="1"/>
            <p:nvPr/>
          </p:nvSpPr>
          <p:spPr>
            <a:xfrm>
              <a:off x="0" y="0"/>
              <a:ext cx="978941"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Research</a:t>
              </a:r>
            </a:p>
          </p:txBody>
        </p:sp>
      </p:grpSp>
      <p:grpSp>
        <p:nvGrpSpPr>
          <p:cNvPr id="79" name="Group 79"/>
          <p:cNvGrpSpPr/>
          <p:nvPr/>
        </p:nvGrpSpPr>
        <p:grpSpPr>
          <a:xfrm>
            <a:off x="11684857" y="4185407"/>
            <a:ext cx="1879508" cy="384752"/>
            <a:chOff x="0" y="0"/>
            <a:chExt cx="1490608" cy="305141"/>
          </a:xfrm>
        </p:grpSpPr>
        <p:sp>
          <p:nvSpPr>
            <p:cNvPr id="80" name="Freeform 80"/>
            <p:cNvSpPr/>
            <p:nvPr/>
          </p:nvSpPr>
          <p:spPr>
            <a:xfrm>
              <a:off x="0" y="0"/>
              <a:ext cx="1490608" cy="305141"/>
            </a:xfrm>
            <a:custGeom>
              <a:avLst/>
              <a:gdLst/>
              <a:ahLst/>
              <a:cxnLst/>
              <a:rect l="l" t="t" r="r" b="b"/>
              <a:pathLst>
                <a:path w="1490608" h="305141">
                  <a:moveTo>
                    <a:pt x="0" y="0"/>
                  </a:moveTo>
                  <a:lnTo>
                    <a:pt x="1490608" y="0"/>
                  </a:lnTo>
                  <a:lnTo>
                    <a:pt x="1490608" y="305141"/>
                  </a:lnTo>
                  <a:lnTo>
                    <a:pt x="0" y="305141"/>
                  </a:lnTo>
                  <a:close/>
                </a:path>
              </a:pathLst>
            </a:custGeom>
            <a:solidFill>
              <a:srgbClr val="3AB85C"/>
            </a:solidFill>
          </p:spPr>
        </p:sp>
        <p:sp>
          <p:nvSpPr>
            <p:cNvPr id="81" name="TextBox 81"/>
            <p:cNvSpPr txBox="1"/>
            <p:nvPr/>
          </p:nvSpPr>
          <p:spPr>
            <a:xfrm>
              <a:off x="0" y="0"/>
              <a:ext cx="1490608"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Executive Member</a:t>
              </a:r>
            </a:p>
          </p:txBody>
        </p:sp>
      </p:grpSp>
      <p:grpSp>
        <p:nvGrpSpPr>
          <p:cNvPr id="82" name="Group 82"/>
          <p:cNvGrpSpPr/>
          <p:nvPr/>
        </p:nvGrpSpPr>
        <p:grpSpPr>
          <a:xfrm>
            <a:off x="11629935" y="7895178"/>
            <a:ext cx="1879508" cy="384752"/>
            <a:chOff x="0" y="0"/>
            <a:chExt cx="1490608" cy="305141"/>
          </a:xfrm>
        </p:grpSpPr>
        <p:sp>
          <p:nvSpPr>
            <p:cNvPr id="83" name="Freeform 83"/>
            <p:cNvSpPr/>
            <p:nvPr/>
          </p:nvSpPr>
          <p:spPr>
            <a:xfrm>
              <a:off x="0" y="0"/>
              <a:ext cx="1490608" cy="305141"/>
            </a:xfrm>
            <a:custGeom>
              <a:avLst/>
              <a:gdLst/>
              <a:ahLst/>
              <a:cxnLst/>
              <a:rect l="l" t="t" r="r" b="b"/>
              <a:pathLst>
                <a:path w="1490608" h="305141">
                  <a:moveTo>
                    <a:pt x="0" y="0"/>
                  </a:moveTo>
                  <a:lnTo>
                    <a:pt x="1490608" y="0"/>
                  </a:lnTo>
                  <a:lnTo>
                    <a:pt x="1490608" y="305141"/>
                  </a:lnTo>
                  <a:lnTo>
                    <a:pt x="0" y="305141"/>
                  </a:lnTo>
                  <a:close/>
                </a:path>
              </a:pathLst>
            </a:custGeom>
            <a:solidFill>
              <a:srgbClr val="3AB85C"/>
            </a:solidFill>
          </p:spPr>
        </p:sp>
        <p:sp>
          <p:nvSpPr>
            <p:cNvPr id="84" name="TextBox 84"/>
            <p:cNvSpPr txBox="1"/>
            <p:nvPr/>
          </p:nvSpPr>
          <p:spPr>
            <a:xfrm>
              <a:off x="0" y="0"/>
              <a:ext cx="1490608"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Executive Member</a:t>
              </a:r>
            </a:p>
          </p:txBody>
        </p:sp>
      </p:grpSp>
      <p:grpSp>
        <p:nvGrpSpPr>
          <p:cNvPr id="85" name="Group 85"/>
          <p:cNvGrpSpPr/>
          <p:nvPr/>
        </p:nvGrpSpPr>
        <p:grpSpPr>
          <a:xfrm>
            <a:off x="10830074" y="5782175"/>
            <a:ext cx="1008900" cy="384752"/>
            <a:chOff x="0" y="0"/>
            <a:chExt cx="800143" cy="305141"/>
          </a:xfrm>
        </p:grpSpPr>
        <p:sp>
          <p:nvSpPr>
            <p:cNvPr id="86" name="Freeform 86"/>
            <p:cNvSpPr/>
            <p:nvPr/>
          </p:nvSpPr>
          <p:spPr>
            <a:xfrm>
              <a:off x="0" y="0"/>
              <a:ext cx="800143" cy="305141"/>
            </a:xfrm>
            <a:custGeom>
              <a:avLst/>
              <a:gdLst/>
              <a:ahLst/>
              <a:cxnLst/>
              <a:rect l="l" t="t" r="r" b="b"/>
              <a:pathLst>
                <a:path w="800143" h="305141">
                  <a:moveTo>
                    <a:pt x="0" y="0"/>
                  </a:moveTo>
                  <a:lnTo>
                    <a:pt x="800143" y="0"/>
                  </a:lnTo>
                  <a:lnTo>
                    <a:pt x="800143" y="305141"/>
                  </a:lnTo>
                  <a:lnTo>
                    <a:pt x="0" y="305141"/>
                  </a:lnTo>
                  <a:close/>
                </a:path>
              </a:pathLst>
            </a:custGeom>
            <a:solidFill>
              <a:srgbClr val="3AB85C"/>
            </a:solidFill>
          </p:spPr>
        </p:sp>
        <p:sp>
          <p:nvSpPr>
            <p:cNvPr id="87" name="TextBox 87"/>
            <p:cNvSpPr txBox="1"/>
            <p:nvPr/>
          </p:nvSpPr>
          <p:spPr>
            <a:xfrm>
              <a:off x="0" y="0"/>
              <a:ext cx="800143"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Training</a:t>
              </a:r>
            </a:p>
          </p:txBody>
        </p:sp>
      </p:grpSp>
      <p:grpSp>
        <p:nvGrpSpPr>
          <p:cNvPr id="88" name="Group 88"/>
          <p:cNvGrpSpPr/>
          <p:nvPr/>
        </p:nvGrpSpPr>
        <p:grpSpPr>
          <a:xfrm>
            <a:off x="13754865" y="4185407"/>
            <a:ext cx="1774460" cy="384752"/>
            <a:chOff x="0" y="0"/>
            <a:chExt cx="1407296" cy="305141"/>
          </a:xfrm>
        </p:grpSpPr>
        <p:sp>
          <p:nvSpPr>
            <p:cNvPr id="89" name="Freeform 89"/>
            <p:cNvSpPr/>
            <p:nvPr/>
          </p:nvSpPr>
          <p:spPr>
            <a:xfrm>
              <a:off x="0" y="0"/>
              <a:ext cx="1407296" cy="305141"/>
            </a:xfrm>
            <a:custGeom>
              <a:avLst/>
              <a:gdLst/>
              <a:ahLst/>
              <a:cxnLst/>
              <a:rect l="l" t="t" r="r" b="b"/>
              <a:pathLst>
                <a:path w="1407296" h="305141">
                  <a:moveTo>
                    <a:pt x="0" y="0"/>
                  </a:moveTo>
                  <a:lnTo>
                    <a:pt x="1407296" y="0"/>
                  </a:lnTo>
                  <a:lnTo>
                    <a:pt x="1407296" y="305141"/>
                  </a:lnTo>
                  <a:lnTo>
                    <a:pt x="0" y="305141"/>
                  </a:lnTo>
                  <a:close/>
                </a:path>
              </a:pathLst>
            </a:custGeom>
            <a:solidFill>
              <a:srgbClr val="3AB85C"/>
            </a:solidFill>
          </p:spPr>
        </p:sp>
        <p:sp>
          <p:nvSpPr>
            <p:cNvPr id="90" name="TextBox 90"/>
            <p:cNvSpPr txBox="1"/>
            <p:nvPr/>
          </p:nvSpPr>
          <p:spPr>
            <a:xfrm>
              <a:off x="0" y="0"/>
              <a:ext cx="1407296"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Executive Member</a:t>
              </a:r>
            </a:p>
          </p:txBody>
        </p:sp>
      </p:grpSp>
      <p:grpSp>
        <p:nvGrpSpPr>
          <p:cNvPr id="91" name="Group 91"/>
          <p:cNvGrpSpPr/>
          <p:nvPr/>
        </p:nvGrpSpPr>
        <p:grpSpPr>
          <a:xfrm>
            <a:off x="13699943" y="7895178"/>
            <a:ext cx="1774460" cy="384752"/>
            <a:chOff x="0" y="0"/>
            <a:chExt cx="1407296" cy="305141"/>
          </a:xfrm>
        </p:grpSpPr>
        <p:sp>
          <p:nvSpPr>
            <p:cNvPr id="92" name="Freeform 92"/>
            <p:cNvSpPr/>
            <p:nvPr/>
          </p:nvSpPr>
          <p:spPr>
            <a:xfrm>
              <a:off x="0" y="0"/>
              <a:ext cx="1407296" cy="305141"/>
            </a:xfrm>
            <a:custGeom>
              <a:avLst/>
              <a:gdLst/>
              <a:ahLst/>
              <a:cxnLst/>
              <a:rect l="l" t="t" r="r" b="b"/>
              <a:pathLst>
                <a:path w="1407296" h="305141">
                  <a:moveTo>
                    <a:pt x="0" y="0"/>
                  </a:moveTo>
                  <a:lnTo>
                    <a:pt x="1407296" y="0"/>
                  </a:lnTo>
                  <a:lnTo>
                    <a:pt x="1407296" y="305141"/>
                  </a:lnTo>
                  <a:lnTo>
                    <a:pt x="0" y="305141"/>
                  </a:lnTo>
                  <a:close/>
                </a:path>
              </a:pathLst>
            </a:custGeom>
            <a:solidFill>
              <a:srgbClr val="3AB85C"/>
            </a:solidFill>
          </p:spPr>
        </p:sp>
        <p:sp>
          <p:nvSpPr>
            <p:cNvPr id="93" name="TextBox 93"/>
            <p:cNvSpPr txBox="1"/>
            <p:nvPr/>
          </p:nvSpPr>
          <p:spPr>
            <a:xfrm>
              <a:off x="0" y="0"/>
              <a:ext cx="1407296"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Executive Member</a:t>
              </a:r>
            </a:p>
          </p:txBody>
        </p:sp>
      </p:grpSp>
      <p:grpSp>
        <p:nvGrpSpPr>
          <p:cNvPr id="94" name="Group 94"/>
          <p:cNvGrpSpPr/>
          <p:nvPr/>
        </p:nvGrpSpPr>
        <p:grpSpPr>
          <a:xfrm>
            <a:off x="12058049" y="5782175"/>
            <a:ext cx="1045204" cy="384752"/>
            <a:chOff x="0" y="0"/>
            <a:chExt cx="828935" cy="305141"/>
          </a:xfrm>
        </p:grpSpPr>
        <p:sp>
          <p:nvSpPr>
            <p:cNvPr id="95" name="Freeform 95"/>
            <p:cNvSpPr/>
            <p:nvPr/>
          </p:nvSpPr>
          <p:spPr>
            <a:xfrm>
              <a:off x="0" y="0"/>
              <a:ext cx="828935" cy="305141"/>
            </a:xfrm>
            <a:custGeom>
              <a:avLst/>
              <a:gdLst/>
              <a:ahLst/>
              <a:cxnLst/>
              <a:rect l="l" t="t" r="r" b="b"/>
              <a:pathLst>
                <a:path w="828935" h="305141">
                  <a:moveTo>
                    <a:pt x="0" y="0"/>
                  </a:moveTo>
                  <a:lnTo>
                    <a:pt x="828935" y="0"/>
                  </a:lnTo>
                  <a:lnTo>
                    <a:pt x="828935" y="305141"/>
                  </a:lnTo>
                  <a:lnTo>
                    <a:pt x="0" y="305141"/>
                  </a:lnTo>
                  <a:close/>
                </a:path>
              </a:pathLst>
            </a:custGeom>
            <a:solidFill>
              <a:srgbClr val="3AB85C"/>
            </a:solidFill>
          </p:spPr>
        </p:sp>
        <p:sp>
          <p:nvSpPr>
            <p:cNvPr id="96" name="TextBox 96"/>
            <p:cNvSpPr txBox="1"/>
            <p:nvPr/>
          </p:nvSpPr>
          <p:spPr>
            <a:xfrm>
              <a:off x="0" y="0"/>
              <a:ext cx="828935"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Accounts</a:t>
              </a:r>
            </a:p>
          </p:txBody>
        </p:sp>
      </p:grpSp>
      <p:grpSp>
        <p:nvGrpSpPr>
          <p:cNvPr id="97" name="Group 97"/>
          <p:cNvGrpSpPr/>
          <p:nvPr/>
        </p:nvGrpSpPr>
        <p:grpSpPr>
          <a:xfrm>
            <a:off x="13322328" y="5782175"/>
            <a:ext cx="1051983" cy="384752"/>
            <a:chOff x="0" y="0"/>
            <a:chExt cx="834311" cy="305141"/>
          </a:xfrm>
        </p:grpSpPr>
        <p:sp>
          <p:nvSpPr>
            <p:cNvPr id="98" name="Freeform 98"/>
            <p:cNvSpPr/>
            <p:nvPr/>
          </p:nvSpPr>
          <p:spPr>
            <a:xfrm>
              <a:off x="0" y="0"/>
              <a:ext cx="834311" cy="305141"/>
            </a:xfrm>
            <a:custGeom>
              <a:avLst/>
              <a:gdLst/>
              <a:ahLst/>
              <a:cxnLst/>
              <a:rect l="l" t="t" r="r" b="b"/>
              <a:pathLst>
                <a:path w="834311" h="305141">
                  <a:moveTo>
                    <a:pt x="0" y="0"/>
                  </a:moveTo>
                  <a:lnTo>
                    <a:pt x="834311" y="0"/>
                  </a:lnTo>
                  <a:lnTo>
                    <a:pt x="834311" y="305141"/>
                  </a:lnTo>
                  <a:lnTo>
                    <a:pt x="0" y="305141"/>
                  </a:lnTo>
                  <a:close/>
                </a:path>
              </a:pathLst>
            </a:custGeom>
            <a:solidFill>
              <a:srgbClr val="3AB85C"/>
            </a:solidFill>
          </p:spPr>
        </p:sp>
        <p:sp>
          <p:nvSpPr>
            <p:cNvPr id="99" name="TextBox 99"/>
            <p:cNvSpPr txBox="1"/>
            <p:nvPr/>
          </p:nvSpPr>
          <p:spPr>
            <a:xfrm>
              <a:off x="0" y="0"/>
              <a:ext cx="834311"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Program</a:t>
              </a:r>
            </a:p>
          </p:txBody>
        </p:sp>
      </p:grpSp>
      <p:grpSp>
        <p:nvGrpSpPr>
          <p:cNvPr id="100" name="Group 100"/>
          <p:cNvGrpSpPr/>
          <p:nvPr/>
        </p:nvGrpSpPr>
        <p:grpSpPr>
          <a:xfrm>
            <a:off x="11819069" y="3389538"/>
            <a:ext cx="1928011" cy="384752"/>
            <a:chOff x="0" y="0"/>
            <a:chExt cx="1529075" cy="305141"/>
          </a:xfrm>
        </p:grpSpPr>
        <p:sp>
          <p:nvSpPr>
            <p:cNvPr id="101" name="Freeform 101"/>
            <p:cNvSpPr/>
            <p:nvPr/>
          </p:nvSpPr>
          <p:spPr>
            <a:xfrm>
              <a:off x="0" y="0"/>
              <a:ext cx="1529075" cy="305141"/>
            </a:xfrm>
            <a:custGeom>
              <a:avLst/>
              <a:gdLst/>
              <a:ahLst/>
              <a:cxnLst/>
              <a:rect l="l" t="t" r="r" b="b"/>
              <a:pathLst>
                <a:path w="1529075" h="305141">
                  <a:moveTo>
                    <a:pt x="0" y="0"/>
                  </a:moveTo>
                  <a:lnTo>
                    <a:pt x="1529075" y="0"/>
                  </a:lnTo>
                  <a:lnTo>
                    <a:pt x="1529075" y="305141"/>
                  </a:lnTo>
                  <a:lnTo>
                    <a:pt x="0" y="305141"/>
                  </a:lnTo>
                  <a:close/>
                </a:path>
              </a:pathLst>
            </a:custGeom>
            <a:solidFill>
              <a:srgbClr val="3AB85C"/>
            </a:solidFill>
          </p:spPr>
        </p:sp>
        <p:sp>
          <p:nvSpPr>
            <p:cNvPr id="102" name="TextBox 102"/>
            <p:cNvSpPr txBox="1"/>
            <p:nvPr/>
          </p:nvSpPr>
          <p:spPr>
            <a:xfrm>
              <a:off x="0" y="0"/>
              <a:ext cx="1529075"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Advisory Penel</a:t>
              </a:r>
            </a:p>
          </p:txBody>
        </p:sp>
      </p:grpSp>
      <p:grpSp>
        <p:nvGrpSpPr>
          <p:cNvPr id="103" name="Group 103"/>
          <p:cNvGrpSpPr/>
          <p:nvPr/>
        </p:nvGrpSpPr>
        <p:grpSpPr>
          <a:xfrm>
            <a:off x="7734574" y="4979734"/>
            <a:ext cx="3022281" cy="384752"/>
            <a:chOff x="0" y="0"/>
            <a:chExt cx="2396923" cy="305141"/>
          </a:xfrm>
        </p:grpSpPr>
        <p:sp>
          <p:nvSpPr>
            <p:cNvPr id="104" name="Freeform 104"/>
            <p:cNvSpPr/>
            <p:nvPr/>
          </p:nvSpPr>
          <p:spPr>
            <a:xfrm>
              <a:off x="0" y="0"/>
              <a:ext cx="2396923" cy="305141"/>
            </a:xfrm>
            <a:custGeom>
              <a:avLst/>
              <a:gdLst/>
              <a:ahLst/>
              <a:cxnLst/>
              <a:rect l="l" t="t" r="r" b="b"/>
              <a:pathLst>
                <a:path w="2396923" h="305141">
                  <a:moveTo>
                    <a:pt x="0" y="0"/>
                  </a:moveTo>
                  <a:lnTo>
                    <a:pt x="2396923" y="0"/>
                  </a:lnTo>
                  <a:lnTo>
                    <a:pt x="2396923" y="305141"/>
                  </a:lnTo>
                  <a:lnTo>
                    <a:pt x="0" y="305141"/>
                  </a:lnTo>
                  <a:close/>
                </a:path>
              </a:pathLst>
            </a:custGeom>
            <a:solidFill>
              <a:srgbClr val="3AB85C"/>
            </a:solidFill>
          </p:spPr>
        </p:sp>
        <p:sp>
          <p:nvSpPr>
            <p:cNvPr id="105" name="TextBox 105"/>
            <p:cNvSpPr txBox="1"/>
            <p:nvPr/>
          </p:nvSpPr>
          <p:spPr>
            <a:xfrm>
              <a:off x="0" y="0"/>
              <a:ext cx="2396923"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National Management Team</a:t>
              </a:r>
            </a:p>
          </p:txBody>
        </p:sp>
      </p:grpSp>
      <p:grpSp>
        <p:nvGrpSpPr>
          <p:cNvPr id="106" name="Group 106"/>
          <p:cNvGrpSpPr/>
          <p:nvPr/>
        </p:nvGrpSpPr>
        <p:grpSpPr>
          <a:xfrm>
            <a:off x="8155422" y="7054913"/>
            <a:ext cx="2064359" cy="435595"/>
            <a:chOff x="0" y="0"/>
            <a:chExt cx="1637210" cy="345464"/>
          </a:xfrm>
        </p:grpSpPr>
        <p:sp>
          <p:nvSpPr>
            <p:cNvPr id="107" name="Freeform 107"/>
            <p:cNvSpPr/>
            <p:nvPr/>
          </p:nvSpPr>
          <p:spPr>
            <a:xfrm>
              <a:off x="0" y="0"/>
              <a:ext cx="1637210" cy="345464"/>
            </a:xfrm>
            <a:custGeom>
              <a:avLst/>
              <a:gdLst/>
              <a:ahLst/>
              <a:cxnLst/>
              <a:rect l="l" t="t" r="r" b="b"/>
              <a:pathLst>
                <a:path w="1637210" h="345464">
                  <a:moveTo>
                    <a:pt x="0" y="0"/>
                  </a:moveTo>
                  <a:lnTo>
                    <a:pt x="1637210" y="0"/>
                  </a:lnTo>
                  <a:lnTo>
                    <a:pt x="1637210" y="345464"/>
                  </a:lnTo>
                  <a:lnTo>
                    <a:pt x="0" y="345464"/>
                  </a:lnTo>
                  <a:close/>
                </a:path>
              </a:pathLst>
            </a:custGeom>
            <a:solidFill>
              <a:srgbClr val="3AB85C"/>
            </a:solidFill>
          </p:spPr>
        </p:sp>
        <p:sp>
          <p:nvSpPr>
            <p:cNvPr id="108" name="TextBox 108"/>
            <p:cNvSpPr txBox="1"/>
            <p:nvPr/>
          </p:nvSpPr>
          <p:spPr>
            <a:xfrm>
              <a:off x="0" y="0"/>
              <a:ext cx="1637210" cy="345464"/>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District Committee</a:t>
              </a:r>
            </a:p>
          </p:txBody>
        </p:sp>
      </p:grpSp>
      <p:grpSp>
        <p:nvGrpSpPr>
          <p:cNvPr id="109" name="Group 109"/>
          <p:cNvGrpSpPr/>
          <p:nvPr/>
        </p:nvGrpSpPr>
        <p:grpSpPr>
          <a:xfrm>
            <a:off x="14574336" y="5782175"/>
            <a:ext cx="1163509" cy="384752"/>
            <a:chOff x="0" y="0"/>
            <a:chExt cx="922761" cy="305141"/>
          </a:xfrm>
        </p:grpSpPr>
        <p:sp>
          <p:nvSpPr>
            <p:cNvPr id="110" name="Freeform 110"/>
            <p:cNvSpPr/>
            <p:nvPr/>
          </p:nvSpPr>
          <p:spPr>
            <a:xfrm>
              <a:off x="0" y="0"/>
              <a:ext cx="922761" cy="305141"/>
            </a:xfrm>
            <a:custGeom>
              <a:avLst/>
              <a:gdLst/>
              <a:ahLst/>
              <a:cxnLst/>
              <a:rect l="l" t="t" r="r" b="b"/>
              <a:pathLst>
                <a:path w="922761" h="305141">
                  <a:moveTo>
                    <a:pt x="0" y="0"/>
                  </a:moveTo>
                  <a:lnTo>
                    <a:pt x="922761" y="0"/>
                  </a:lnTo>
                  <a:lnTo>
                    <a:pt x="922761" y="305141"/>
                  </a:lnTo>
                  <a:lnTo>
                    <a:pt x="0" y="305141"/>
                  </a:lnTo>
                  <a:close/>
                </a:path>
              </a:pathLst>
            </a:custGeom>
            <a:solidFill>
              <a:srgbClr val="3AB85C"/>
            </a:solidFill>
          </p:spPr>
        </p:sp>
        <p:sp>
          <p:nvSpPr>
            <p:cNvPr id="111" name="TextBox 111"/>
            <p:cNvSpPr txBox="1"/>
            <p:nvPr/>
          </p:nvSpPr>
          <p:spPr>
            <a:xfrm>
              <a:off x="0" y="0"/>
              <a:ext cx="922761"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 Logistics</a:t>
              </a:r>
            </a:p>
          </p:txBody>
        </p:sp>
      </p:grpSp>
      <p:grpSp>
        <p:nvGrpSpPr>
          <p:cNvPr id="112" name="Group 112"/>
          <p:cNvGrpSpPr/>
          <p:nvPr/>
        </p:nvGrpSpPr>
        <p:grpSpPr>
          <a:xfrm>
            <a:off x="8472747" y="8679694"/>
            <a:ext cx="1571286" cy="384734"/>
            <a:chOff x="0" y="0"/>
            <a:chExt cx="1246162" cy="305126"/>
          </a:xfrm>
        </p:grpSpPr>
        <p:sp>
          <p:nvSpPr>
            <p:cNvPr id="113" name="Freeform 113"/>
            <p:cNvSpPr/>
            <p:nvPr/>
          </p:nvSpPr>
          <p:spPr>
            <a:xfrm>
              <a:off x="0" y="0"/>
              <a:ext cx="1246162" cy="305126"/>
            </a:xfrm>
            <a:custGeom>
              <a:avLst/>
              <a:gdLst/>
              <a:ahLst/>
              <a:cxnLst/>
              <a:rect l="l" t="t" r="r" b="b"/>
              <a:pathLst>
                <a:path w="1246162" h="305126">
                  <a:moveTo>
                    <a:pt x="0" y="0"/>
                  </a:moveTo>
                  <a:lnTo>
                    <a:pt x="1246162" y="0"/>
                  </a:lnTo>
                  <a:lnTo>
                    <a:pt x="1246162" y="305126"/>
                  </a:lnTo>
                  <a:lnTo>
                    <a:pt x="0" y="305126"/>
                  </a:lnTo>
                  <a:close/>
                </a:path>
              </a:pathLst>
            </a:custGeom>
            <a:solidFill>
              <a:srgbClr val="3AB85C"/>
            </a:solidFill>
          </p:spPr>
        </p:sp>
        <p:sp>
          <p:nvSpPr>
            <p:cNvPr id="114" name="TextBox 114"/>
            <p:cNvSpPr txBox="1"/>
            <p:nvPr/>
          </p:nvSpPr>
          <p:spPr>
            <a:xfrm>
              <a:off x="0" y="0"/>
              <a:ext cx="1246162" cy="305126"/>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Volunteer</a:t>
              </a:r>
            </a:p>
          </p:txBody>
        </p:sp>
      </p:grpSp>
      <p:grpSp>
        <p:nvGrpSpPr>
          <p:cNvPr id="115" name="Group 115"/>
          <p:cNvGrpSpPr/>
          <p:nvPr/>
        </p:nvGrpSpPr>
        <p:grpSpPr>
          <a:xfrm>
            <a:off x="2212880" y="6303590"/>
            <a:ext cx="1062721" cy="384752"/>
            <a:chOff x="0" y="0"/>
            <a:chExt cx="842827" cy="305141"/>
          </a:xfrm>
        </p:grpSpPr>
        <p:sp>
          <p:nvSpPr>
            <p:cNvPr id="116" name="Freeform 116"/>
            <p:cNvSpPr/>
            <p:nvPr/>
          </p:nvSpPr>
          <p:spPr>
            <a:xfrm>
              <a:off x="0" y="0"/>
              <a:ext cx="842827" cy="305141"/>
            </a:xfrm>
            <a:custGeom>
              <a:avLst/>
              <a:gdLst/>
              <a:ahLst/>
              <a:cxnLst/>
              <a:rect l="l" t="t" r="r" b="b"/>
              <a:pathLst>
                <a:path w="842827" h="305141">
                  <a:moveTo>
                    <a:pt x="0" y="0"/>
                  </a:moveTo>
                  <a:lnTo>
                    <a:pt x="842827" y="0"/>
                  </a:lnTo>
                  <a:lnTo>
                    <a:pt x="842827" y="305141"/>
                  </a:lnTo>
                  <a:lnTo>
                    <a:pt x="0" y="305141"/>
                  </a:lnTo>
                  <a:close/>
                </a:path>
              </a:pathLst>
            </a:custGeom>
            <a:solidFill>
              <a:srgbClr val="3AB85C"/>
            </a:solidFill>
          </p:spPr>
        </p:sp>
        <p:sp>
          <p:nvSpPr>
            <p:cNvPr id="117" name="TextBox 117"/>
            <p:cNvSpPr txBox="1"/>
            <p:nvPr/>
          </p:nvSpPr>
          <p:spPr>
            <a:xfrm>
              <a:off x="0" y="0"/>
              <a:ext cx="842827"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Team</a:t>
              </a:r>
            </a:p>
          </p:txBody>
        </p:sp>
      </p:grpSp>
      <p:grpSp>
        <p:nvGrpSpPr>
          <p:cNvPr id="118" name="Group 118"/>
          <p:cNvGrpSpPr/>
          <p:nvPr/>
        </p:nvGrpSpPr>
        <p:grpSpPr>
          <a:xfrm>
            <a:off x="3882989" y="6303591"/>
            <a:ext cx="1062721" cy="384752"/>
            <a:chOff x="0" y="0"/>
            <a:chExt cx="842827" cy="305141"/>
          </a:xfrm>
        </p:grpSpPr>
        <p:sp>
          <p:nvSpPr>
            <p:cNvPr id="119" name="Freeform 119"/>
            <p:cNvSpPr/>
            <p:nvPr/>
          </p:nvSpPr>
          <p:spPr>
            <a:xfrm>
              <a:off x="0" y="0"/>
              <a:ext cx="842827" cy="305141"/>
            </a:xfrm>
            <a:custGeom>
              <a:avLst/>
              <a:gdLst/>
              <a:ahLst/>
              <a:cxnLst/>
              <a:rect l="l" t="t" r="r" b="b"/>
              <a:pathLst>
                <a:path w="842827" h="305141">
                  <a:moveTo>
                    <a:pt x="0" y="0"/>
                  </a:moveTo>
                  <a:lnTo>
                    <a:pt x="842827" y="0"/>
                  </a:lnTo>
                  <a:lnTo>
                    <a:pt x="842827" y="305141"/>
                  </a:lnTo>
                  <a:lnTo>
                    <a:pt x="0" y="305141"/>
                  </a:lnTo>
                  <a:close/>
                </a:path>
              </a:pathLst>
            </a:custGeom>
            <a:solidFill>
              <a:srgbClr val="3AB85C"/>
            </a:solidFill>
          </p:spPr>
        </p:sp>
        <p:sp>
          <p:nvSpPr>
            <p:cNvPr id="120" name="TextBox 120"/>
            <p:cNvSpPr txBox="1"/>
            <p:nvPr/>
          </p:nvSpPr>
          <p:spPr>
            <a:xfrm>
              <a:off x="0" y="0"/>
              <a:ext cx="842827"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Team</a:t>
              </a:r>
            </a:p>
          </p:txBody>
        </p:sp>
      </p:grpSp>
      <p:grpSp>
        <p:nvGrpSpPr>
          <p:cNvPr id="121" name="Group 121"/>
          <p:cNvGrpSpPr/>
          <p:nvPr/>
        </p:nvGrpSpPr>
        <p:grpSpPr>
          <a:xfrm>
            <a:off x="5465661" y="6303591"/>
            <a:ext cx="1062721" cy="384752"/>
            <a:chOff x="0" y="0"/>
            <a:chExt cx="842827" cy="305141"/>
          </a:xfrm>
        </p:grpSpPr>
        <p:sp>
          <p:nvSpPr>
            <p:cNvPr id="122" name="Freeform 122"/>
            <p:cNvSpPr/>
            <p:nvPr/>
          </p:nvSpPr>
          <p:spPr>
            <a:xfrm>
              <a:off x="0" y="0"/>
              <a:ext cx="842827" cy="305141"/>
            </a:xfrm>
            <a:custGeom>
              <a:avLst/>
              <a:gdLst/>
              <a:ahLst/>
              <a:cxnLst/>
              <a:rect l="l" t="t" r="r" b="b"/>
              <a:pathLst>
                <a:path w="842827" h="305141">
                  <a:moveTo>
                    <a:pt x="0" y="0"/>
                  </a:moveTo>
                  <a:lnTo>
                    <a:pt x="842827" y="0"/>
                  </a:lnTo>
                  <a:lnTo>
                    <a:pt x="842827" y="305141"/>
                  </a:lnTo>
                  <a:lnTo>
                    <a:pt x="0" y="305141"/>
                  </a:lnTo>
                  <a:close/>
                </a:path>
              </a:pathLst>
            </a:custGeom>
            <a:solidFill>
              <a:srgbClr val="3AB85C"/>
            </a:solidFill>
          </p:spPr>
        </p:sp>
        <p:sp>
          <p:nvSpPr>
            <p:cNvPr id="123" name="TextBox 123"/>
            <p:cNvSpPr txBox="1"/>
            <p:nvPr/>
          </p:nvSpPr>
          <p:spPr>
            <a:xfrm>
              <a:off x="0" y="0"/>
              <a:ext cx="842827"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Team</a:t>
              </a:r>
            </a:p>
          </p:txBody>
        </p:sp>
      </p:grpSp>
      <p:grpSp>
        <p:nvGrpSpPr>
          <p:cNvPr id="124" name="Group 124"/>
          <p:cNvGrpSpPr/>
          <p:nvPr/>
        </p:nvGrpSpPr>
        <p:grpSpPr>
          <a:xfrm>
            <a:off x="7410026" y="6303591"/>
            <a:ext cx="1062721" cy="384752"/>
            <a:chOff x="0" y="0"/>
            <a:chExt cx="842827" cy="305141"/>
          </a:xfrm>
        </p:grpSpPr>
        <p:sp>
          <p:nvSpPr>
            <p:cNvPr id="125" name="Freeform 125"/>
            <p:cNvSpPr/>
            <p:nvPr/>
          </p:nvSpPr>
          <p:spPr>
            <a:xfrm>
              <a:off x="0" y="0"/>
              <a:ext cx="842827" cy="305141"/>
            </a:xfrm>
            <a:custGeom>
              <a:avLst/>
              <a:gdLst/>
              <a:ahLst/>
              <a:cxnLst/>
              <a:rect l="l" t="t" r="r" b="b"/>
              <a:pathLst>
                <a:path w="842827" h="305141">
                  <a:moveTo>
                    <a:pt x="0" y="0"/>
                  </a:moveTo>
                  <a:lnTo>
                    <a:pt x="842827" y="0"/>
                  </a:lnTo>
                  <a:lnTo>
                    <a:pt x="842827" y="305141"/>
                  </a:lnTo>
                  <a:lnTo>
                    <a:pt x="0" y="305141"/>
                  </a:lnTo>
                  <a:close/>
                </a:path>
              </a:pathLst>
            </a:custGeom>
            <a:solidFill>
              <a:srgbClr val="3AB85C"/>
            </a:solidFill>
          </p:spPr>
        </p:sp>
        <p:sp>
          <p:nvSpPr>
            <p:cNvPr id="126" name="TextBox 126"/>
            <p:cNvSpPr txBox="1"/>
            <p:nvPr/>
          </p:nvSpPr>
          <p:spPr>
            <a:xfrm>
              <a:off x="0" y="0"/>
              <a:ext cx="842827"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Team</a:t>
              </a:r>
            </a:p>
          </p:txBody>
        </p:sp>
      </p:grpSp>
      <p:grpSp>
        <p:nvGrpSpPr>
          <p:cNvPr id="127" name="Group 127"/>
          <p:cNvGrpSpPr/>
          <p:nvPr/>
        </p:nvGrpSpPr>
        <p:grpSpPr>
          <a:xfrm>
            <a:off x="9688420" y="6303592"/>
            <a:ext cx="1062721" cy="384752"/>
            <a:chOff x="0" y="0"/>
            <a:chExt cx="842827" cy="305141"/>
          </a:xfrm>
        </p:grpSpPr>
        <p:sp>
          <p:nvSpPr>
            <p:cNvPr id="128" name="Freeform 128"/>
            <p:cNvSpPr/>
            <p:nvPr/>
          </p:nvSpPr>
          <p:spPr>
            <a:xfrm>
              <a:off x="0" y="0"/>
              <a:ext cx="842827" cy="305141"/>
            </a:xfrm>
            <a:custGeom>
              <a:avLst/>
              <a:gdLst/>
              <a:ahLst/>
              <a:cxnLst/>
              <a:rect l="l" t="t" r="r" b="b"/>
              <a:pathLst>
                <a:path w="842827" h="305141">
                  <a:moveTo>
                    <a:pt x="0" y="0"/>
                  </a:moveTo>
                  <a:lnTo>
                    <a:pt x="842827" y="0"/>
                  </a:lnTo>
                  <a:lnTo>
                    <a:pt x="842827" y="305141"/>
                  </a:lnTo>
                  <a:lnTo>
                    <a:pt x="0" y="305141"/>
                  </a:lnTo>
                  <a:close/>
                </a:path>
              </a:pathLst>
            </a:custGeom>
            <a:solidFill>
              <a:srgbClr val="3AB85C"/>
            </a:solidFill>
          </p:spPr>
        </p:sp>
        <p:sp>
          <p:nvSpPr>
            <p:cNvPr id="129" name="TextBox 129"/>
            <p:cNvSpPr txBox="1"/>
            <p:nvPr/>
          </p:nvSpPr>
          <p:spPr>
            <a:xfrm>
              <a:off x="0" y="0"/>
              <a:ext cx="842827"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Team</a:t>
              </a:r>
            </a:p>
          </p:txBody>
        </p:sp>
      </p:grpSp>
      <p:grpSp>
        <p:nvGrpSpPr>
          <p:cNvPr id="130" name="Group 130"/>
          <p:cNvGrpSpPr/>
          <p:nvPr/>
        </p:nvGrpSpPr>
        <p:grpSpPr>
          <a:xfrm>
            <a:off x="11160781" y="6294066"/>
            <a:ext cx="1062721" cy="384752"/>
            <a:chOff x="0" y="0"/>
            <a:chExt cx="842827" cy="305141"/>
          </a:xfrm>
        </p:grpSpPr>
        <p:sp>
          <p:nvSpPr>
            <p:cNvPr id="131" name="Freeform 131"/>
            <p:cNvSpPr/>
            <p:nvPr/>
          </p:nvSpPr>
          <p:spPr>
            <a:xfrm>
              <a:off x="0" y="0"/>
              <a:ext cx="842827" cy="305141"/>
            </a:xfrm>
            <a:custGeom>
              <a:avLst/>
              <a:gdLst/>
              <a:ahLst/>
              <a:cxnLst/>
              <a:rect l="l" t="t" r="r" b="b"/>
              <a:pathLst>
                <a:path w="842827" h="305141">
                  <a:moveTo>
                    <a:pt x="0" y="0"/>
                  </a:moveTo>
                  <a:lnTo>
                    <a:pt x="842827" y="0"/>
                  </a:lnTo>
                  <a:lnTo>
                    <a:pt x="842827" y="305141"/>
                  </a:lnTo>
                  <a:lnTo>
                    <a:pt x="0" y="305141"/>
                  </a:lnTo>
                  <a:close/>
                </a:path>
              </a:pathLst>
            </a:custGeom>
            <a:solidFill>
              <a:srgbClr val="3AB85C"/>
            </a:solidFill>
          </p:spPr>
        </p:sp>
        <p:sp>
          <p:nvSpPr>
            <p:cNvPr id="132" name="TextBox 132"/>
            <p:cNvSpPr txBox="1"/>
            <p:nvPr/>
          </p:nvSpPr>
          <p:spPr>
            <a:xfrm>
              <a:off x="0" y="0"/>
              <a:ext cx="842827"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Team</a:t>
              </a:r>
            </a:p>
          </p:txBody>
        </p:sp>
      </p:grpSp>
      <p:grpSp>
        <p:nvGrpSpPr>
          <p:cNvPr id="133" name="Group 133"/>
          <p:cNvGrpSpPr/>
          <p:nvPr/>
        </p:nvGrpSpPr>
        <p:grpSpPr>
          <a:xfrm>
            <a:off x="12573370" y="6294066"/>
            <a:ext cx="1062721" cy="384752"/>
            <a:chOff x="0" y="0"/>
            <a:chExt cx="842827" cy="305141"/>
          </a:xfrm>
        </p:grpSpPr>
        <p:sp>
          <p:nvSpPr>
            <p:cNvPr id="134" name="Freeform 134"/>
            <p:cNvSpPr/>
            <p:nvPr/>
          </p:nvSpPr>
          <p:spPr>
            <a:xfrm>
              <a:off x="0" y="0"/>
              <a:ext cx="842827" cy="305141"/>
            </a:xfrm>
            <a:custGeom>
              <a:avLst/>
              <a:gdLst/>
              <a:ahLst/>
              <a:cxnLst/>
              <a:rect l="l" t="t" r="r" b="b"/>
              <a:pathLst>
                <a:path w="842827" h="305141">
                  <a:moveTo>
                    <a:pt x="0" y="0"/>
                  </a:moveTo>
                  <a:lnTo>
                    <a:pt x="842827" y="0"/>
                  </a:lnTo>
                  <a:lnTo>
                    <a:pt x="842827" y="305141"/>
                  </a:lnTo>
                  <a:lnTo>
                    <a:pt x="0" y="305141"/>
                  </a:lnTo>
                  <a:close/>
                </a:path>
              </a:pathLst>
            </a:custGeom>
            <a:solidFill>
              <a:srgbClr val="3AB85C"/>
            </a:solidFill>
          </p:spPr>
        </p:sp>
        <p:sp>
          <p:nvSpPr>
            <p:cNvPr id="135" name="TextBox 135"/>
            <p:cNvSpPr txBox="1"/>
            <p:nvPr/>
          </p:nvSpPr>
          <p:spPr>
            <a:xfrm>
              <a:off x="0" y="0"/>
              <a:ext cx="842827"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Team</a:t>
              </a:r>
            </a:p>
          </p:txBody>
        </p:sp>
      </p:grpSp>
      <p:grpSp>
        <p:nvGrpSpPr>
          <p:cNvPr id="136" name="Group 136"/>
          <p:cNvGrpSpPr/>
          <p:nvPr/>
        </p:nvGrpSpPr>
        <p:grpSpPr>
          <a:xfrm>
            <a:off x="14061814" y="6303592"/>
            <a:ext cx="1062721" cy="384752"/>
            <a:chOff x="0" y="0"/>
            <a:chExt cx="842827" cy="305141"/>
          </a:xfrm>
        </p:grpSpPr>
        <p:sp>
          <p:nvSpPr>
            <p:cNvPr id="137" name="Freeform 137"/>
            <p:cNvSpPr/>
            <p:nvPr/>
          </p:nvSpPr>
          <p:spPr>
            <a:xfrm>
              <a:off x="0" y="0"/>
              <a:ext cx="842827" cy="305141"/>
            </a:xfrm>
            <a:custGeom>
              <a:avLst/>
              <a:gdLst/>
              <a:ahLst/>
              <a:cxnLst/>
              <a:rect l="l" t="t" r="r" b="b"/>
              <a:pathLst>
                <a:path w="842827" h="305141">
                  <a:moveTo>
                    <a:pt x="0" y="0"/>
                  </a:moveTo>
                  <a:lnTo>
                    <a:pt x="842827" y="0"/>
                  </a:lnTo>
                  <a:lnTo>
                    <a:pt x="842827" y="305141"/>
                  </a:lnTo>
                  <a:lnTo>
                    <a:pt x="0" y="305141"/>
                  </a:lnTo>
                  <a:close/>
                </a:path>
              </a:pathLst>
            </a:custGeom>
            <a:solidFill>
              <a:srgbClr val="3AB85C"/>
            </a:solidFill>
          </p:spPr>
        </p:sp>
        <p:sp>
          <p:nvSpPr>
            <p:cNvPr id="138" name="TextBox 138"/>
            <p:cNvSpPr txBox="1"/>
            <p:nvPr/>
          </p:nvSpPr>
          <p:spPr>
            <a:xfrm>
              <a:off x="0" y="0"/>
              <a:ext cx="842827"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Team</a:t>
              </a:r>
            </a:p>
          </p:txBody>
        </p:sp>
      </p:grpSp>
      <p:grpSp>
        <p:nvGrpSpPr>
          <p:cNvPr id="139" name="Group 139"/>
          <p:cNvGrpSpPr/>
          <p:nvPr/>
        </p:nvGrpSpPr>
        <p:grpSpPr>
          <a:xfrm>
            <a:off x="15474403" y="6294066"/>
            <a:ext cx="1062721" cy="384752"/>
            <a:chOff x="0" y="0"/>
            <a:chExt cx="842827" cy="305141"/>
          </a:xfrm>
        </p:grpSpPr>
        <p:sp>
          <p:nvSpPr>
            <p:cNvPr id="140" name="Freeform 140"/>
            <p:cNvSpPr/>
            <p:nvPr/>
          </p:nvSpPr>
          <p:spPr>
            <a:xfrm>
              <a:off x="0" y="0"/>
              <a:ext cx="842827" cy="305141"/>
            </a:xfrm>
            <a:custGeom>
              <a:avLst/>
              <a:gdLst/>
              <a:ahLst/>
              <a:cxnLst/>
              <a:rect l="l" t="t" r="r" b="b"/>
              <a:pathLst>
                <a:path w="842827" h="305141">
                  <a:moveTo>
                    <a:pt x="0" y="0"/>
                  </a:moveTo>
                  <a:lnTo>
                    <a:pt x="842827" y="0"/>
                  </a:lnTo>
                  <a:lnTo>
                    <a:pt x="842827" y="305141"/>
                  </a:lnTo>
                  <a:lnTo>
                    <a:pt x="0" y="305141"/>
                  </a:lnTo>
                  <a:close/>
                </a:path>
              </a:pathLst>
            </a:custGeom>
            <a:solidFill>
              <a:srgbClr val="3AB85C"/>
            </a:solidFill>
          </p:spPr>
        </p:sp>
        <p:sp>
          <p:nvSpPr>
            <p:cNvPr id="141" name="TextBox 141"/>
            <p:cNvSpPr txBox="1"/>
            <p:nvPr/>
          </p:nvSpPr>
          <p:spPr>
            <a:xfrm>
              <a:off x="0" y="0"/>
              <a:ext cx="842827" cy="305141"/>
            </a:xfrm>
            <a:prstGeom prst="rect">
              <a:avLst/>
            </a:prstGeom>
          </p:spPr>
          <p:txBody>
            <a:bodyPr lIns="50800" tIns="50800" rIns="50800" bIns="50800" rtlCol="0" anchor="ctr"/>
            <a:lstStyle/>
            <a:p>
              <a:pPr algn="ctr">
                <a:lnSpc>
                  <a:spcPts val="2160"/>
                </a:lnSpc>
              </a:pPr>
              <a:r>
                <a:rPr lang="en-US" sz="1800">
                  <a:solidFill>
                    <a:srgbClr val="FFFFFF"/>
                  </a:solidFill>
                  <a:latin typeface="Londrina Solid"/>
                  <a:ea typeface="Londrina Solid"/>
                  <a:cs typeface="Londrina Solid"/>
                  <a:sym typeface="Londrina Solid"/>
                </a:rPr>
                <a:t>Team</a:t>
              </a:r>
            </a:p>
          </p:txBody>
        </p:sp>
      </p:grpSp>
      <p:sp>
        <p:nvSpPr>
          <p:cNvPr id="142" name="Freeform 142"/>
          <p:cNvSpPr/>
          <p:nvPr/>
        </p:nvSpPr>
        <p:spPr>
          <a:xfrm rot="-680848">
            <a:off x="11041645" y="9583571"/>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9290557" y="-141920"/>
            <a:ext cx="9893750" cy="10592158"/>
            <a:chOff x="0" y="0"/>
            <a:chExt cx="5933440" cy="6352286"/>
          </a:xfrm>
        </p:grpSpPr>
        <p:sp>
          <p:nvSpPr>
            <p:cNvPr id="5" name="Freeform 5"/>
            <p:cNvSpPr/>
            <p:nvPr/>
          </p:nvSpPr>
          <p:spPr>
            <a:xfrm>
              <a:off x="-130429" y="-589915"/>
              <a:ext cx="6274054" cy="7025767"/>
            </a:xfrm>
            <a:custGeom>
              <a:avLst/>
              <a:gdLst/>
              <a:ahLst/>
              <a:cxnLst/>
              <a:rect l="l" t="t" r="r" b="b"/>
              <a:pathLst>
                <a:path w="6274054" h="7025767">
                  <a:moveTo>
                    <a:pt x="6045073" y="6923913"/>
                  </a:moveTo>
                  <a:cubicBezTo>
                    <a:pt x="4541393" y="6946011"/>
                    <a:pt x="2941320" y="6924929"/>
                    <a:pt x="1445641" y="6933946"/>
                  </a:cubicBezTo>
                  <a:cubicBezTo>
                    <a:pt x="1132586" y="6926707"/>
                    <a:pt x="794131" y="6947408"/>
                    <a:pt x="467741" y="6934708"/>
                  </a:cubicBezTo>
                  <a:cubicBezTo>
                    <a:pt x="394335" y="6926961"/>
                    <a:pt x="0" y="7025767"/>
                    <a:pt x="252984" y="6679565"/>
                  </a:cubicBezTo>
                  <a:cubicBezTo>
                    <a:pt x="343789" y="6624066"/>
                    <a:pt x="240284" y="6527927"/>
                    <a:pt x="271145" y="6440297"/>
                  </a:cubicBezTo>
                  <a:cubicBezTo>
                    <a:pt x="385064" y="6325997"/>
                    <a:pt x="253365" y="6154420"/>
                    <a:pt x="180086" y="5980684"/>
                  </a:cubicBezTo>
                  <a:cubicBezTo>
                    <a:pt x="173990" y="5836285"/>
                    <a:pt x="293243" y="5720080"/>
                    <a:pt x="219710" y="5566283"/>
                  </a:cubicBezTo>
                  <a:cubicBezTo>
                    <a:pt x="226441" y="5493258"/>
                    <a:pt x="222504" y="5364861"/>
                    <a:pt x="154813" y="5303520"/>
                  </a:cubicBezTo>
                  <a:cubicBezTo>
                    <a:pt x="60960" y="5252847"/>
                    <a:pt x="270002" y="5097907"/>
                    <a:pt x="241554" y="4958969"/>
                  </a:cubicBezTo>
                  <a:cubicBezTo>
                    <a:pt x="249936" y="4830953"/>
                    <a:pt x="239776" y="4682617"/>
                    <a:pt x="214249" y="4531233"/>
                  </a:cubicBezTo>
                  <a:cubicBezTo>
                    <a:pt x="220726" y="4479290"/>
                    <a:pt x="249301" y="4431538"/>
                    <a:pt x="237998" y="4381627"/>
                  </a:cubicBezTo>
                  <a:cubicBezTo>
                    <a:pt x="241808" y="4308856"/>
                    <a:pt x="334137" y="4236085"/>
                    <a:pt x="266065" y="4175125"/>
                  </a:cubicBezTo>
                  <a:cubicBezTo>
                    <a:pt x="254254" y="4164838"/>
                    <a:pt x="267970" y="4147439"/>
                    <a:pt x="282829" y="4128770"/>
                  </a:cubicBezTo>
                  <a:cubicBezTo>
                    <a:pt x="272288" y="4119118"/>
                    <a:pt x="185801" y="3975735"/>
                    <a:pt x="223901" y="3916807"/>
                  </a:cubicBezTo>
                  <a:cubicBezTo>
                    <a:pt x="221742" y="3853180"/>
                    <a:pt x="297942" y="3860546"/>
                    <a:pt x="224155" y="3721735"/>
                  </a:cubicBezTo>
                  <a:cubicBezTo>
                    <a:pt x="175133" y="3708019"/>
                    <a:pt x="331470" y="3537712"/>
                    <a:pt x="398399" y="3410585"/>
                  </a:cubicBezTo>
                  <a:cubicBezTo>
                    <a:pt x="378841" y="3338195"/>
                    <a:pt x="428498" y="3276092"/>
                    <a:pt x="449453" y="3202940"/>
                  </a:cubicBezTo>
                  <a:cubicBezTo>
                    <a:pt x="471805" y="3096514"/>
                    <a:pt x="449199" y="3031236"/>
                    <a:pt x="565150" y="2936113"/>
                  </a:cubicBezTo>
                  <a:cubicBezTo>
                    <a:pt x="599186" y="2862453"/>
                    <a:pt x="512953" y="2778633"/>
                    <a:pt x="556133" y="2666238"/>
                  </a:cubicBezTo>
                  <a:cubicBezTo>
                    <a:pt x="537337" y="2651125"/>
                    <a:pt x="590296" y="2634107"/>
                    <a:pt x="556260" y="2608453"/>
                  </a:cubicBezTo>
                  <a:cubicBezTo>
                    <a:pt x="541147" y="2588133"/>
                    <a:pt x="510794" y="2592324"/>
                    <a:pt x="540258" y="2549906"/>
                  </a:cubicBezTo>
                  <a:cubicBezTo>
                    <a:pt x="529717" y="2532888"/>
                    <a:pt x="574294" y="2410587"/>
                    <a:pt x="550672" y="2322068"/>
                  </a:cubicBezTo>
                  <a:cubicBezTo>
                    <a:pt x="546608" y="2311400"/>
                    <a:pt x="613410" y="2273427"/>
                    <a:pt x="586867" y="2247265"/>
                  </a:cubicBezTo>
                  <a:cubicBezTo>
                    <a:pt x="616839" y="2186432"/>
                    <a:pt x="518795" y="2149983"/>
                    <a:pt x="601853" y="2010791"/>
                  </a:cubicBezTo>
                  <a:cubicBezTo>
                    <a:pt x="553847" y="1976120"/>
                    <a:pt x="571500" y="1934718"/>
                    <a:pt x="567309" y="1894078"/>
                  </a:cubicBezTo>
                  <a:cubicBezTo>
                    <a:pt x="623316" y="1828038"/>
                    <a:pt x="645541" y="1689481"/>
                    <a:pt x="770382" y="1441196"/>
                  </a:cubicBezTo>
                  <a:cubicBezTo>
                    <a:pt x="836422" y="1354836"/>
                    <a:pt x="828294" y="1225042"/>
                    <a:pt x="912749" y="1005078"/>
                  </a:cubicBezTo>
                  <a:cubicBezTo>
                    <a:pt x="886714" y="977011"/>
                    <a:pt x="1022477" y="986790"/>
                    <a:pt x="1114298" y="806831"/>
                  </a:cubicBezTo>
                  <a:cubicBezTo>
                    <a:pt x="1098804" y="738886"/>
                    <a:pt x="1201293" y="676021"/>
                    <a:pt x="1157986" y="599567"/>
                  </a:cubicBezTo>
                  <a:cubicBezTo>
                    <a:pt x="1570228" y="609219"/>
                    <a:pt x="2071116" y="598805"/>
                    <a:pt x="2572766" y="601599"/>
                  </a:cubicBezTo>
                  <a:cubicBezTo>
                    <a:pt x="3586988" y="605282"/>
                    <a:pt x="4528185" y="602742"/>
                    <a:pt x="5528818" y="601853"/>
                  </a:cubicBezTo>
                  <a:cubicBezTo>
                    <a:pt x="6274054" y="693420"/>
                    <a:pt x="6000750" y="0"/>
                    <a:pt x="6063869" y="2884424"/>
                  </a:cubicBezTo>
                  <a:cubicBezTo>
                    <a:pt x="6029833" y="4200398"/>
                    <a:pt x="6083554" y="5679694"/>
                    <a:pt x="6045073" y="6923913"/>
                  </a:cubicBezTo>
                  <a:close/>
                </a:path>
              </a:pathLst>
            </a:custGeom>
            <a:blipFill>
              <a:blip r:embed="rId6"/>
              <a:stretch>
                <a:fillRect l="-146691" t="-5761" r="-18367" b="-12460"/>
              </a:stretch>
            </a:blipFill>
          </p:spPr>
        </p:sp>
      </p:grpSp>
      <p:sp>
        <p:nvSpPr>
          <p:cNvPr id="6" name="Freeform 6"/>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rot="-5700923">
            <a:off x="6008394" y="7200900"/>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TextBox 10"/>
          <p:cNvSpPr txBox="1"/>
          <p:nvPr/>
        </p:nvSpPr>
        <p:spPr>
          <a:xfrm>
            <a:off x="833955" y="4674882"/>
            <a:ext cx="6568898" cy="4701686"/>
          </a:xfrm>
          <a:prstGeom prst="rect">
            <a:avLst/>
          </a:prstGeom>
        </p:spPr>
        <p:txBody>
          <a:bodyPr lIns="0" tIns="0" rIns="0" bIns="0" rtlCol="0" anchor="t">
            <a:spAutoFit/>
          </a:bodyPr>
          <a:lstStyle/>
          <a:p>
            <a:pPr algn="l">
              <a:lnSpc>
                <a:spcPts val="3300"/>
              </a:lnSpc>
            </a:pPr>
            <a:r>
              <a:rPr lang="en-US" sz="2538">
                <a:solidFill>
                  <a:srgbClr val="C1FF72"/>
                </a:solidFill>
                <a:latin typeface="Londrina Solid"/>
                <a:ea typeface="Londrina Solid"/>
                <a:cs typeface="Londrina Solid"/>
                <a:sym typeface="Londrina Solid"/>
              </a:rPr>
              <a:t>Policies: Gender, Safeguarding, HR, Finance, </a:t>
            </a:r>
          </a:p>
          <a:p>
            <a:pPr algn="l">
              <a:lnSpc>
                <a:spcPts val="3300"/>
              </a:lnSpc>
            </a:pPr>
            <a:r>
              <a:rPr lang="en-US" sz="2538">
                <a:solidFill>
                  <a:srgbClr val="C1FF72"/>
                </a:solidFill>
                <a:latin typeface="Londrina Solid"/>
                <a:ea typeface="Londrina Solid"/>
                <a:cs typeface="Londrina Solid"/>
                <a:sym typeface="Londrina Solid"/>
              </a:rPr>
              <a:t>Code of Conduct, Office Environment Protocol.</a:t>
            </a:r>
          </a:p>
          <a:p>
            <a:pPr algn="l">
              <a:lnSpc>
                <a:spcPts val="3300"/>
              </a:lnSpc>
            </a:pPr>
            <a:endParaRPr lang="en-US" sz="2538">
              <a:solidFill>
                <a:srgbClr val="C1FF72"/>
              </a:solidFill>
              <a:latin typeface="Londrina Solid"/>
              <a:ea typeface="Londrina Solid"/>
              <a:cs typeface="Londrina Solid"/>
              <a:sym typeface="Londrina Solid"/>
            </a:endParaRPr>
          </a:p>
          <a:p>
            <a:pPr algn="l">
              <a:lnSpc>
                <a:spcPts val="3300"/>
              </a:lnSpc>
            </a:pPr>
            <a:r>
              <a:rPr lang="en-US" sz="2538">
                <a:solidFill>
                  <a:srgbClr val="C1FF72"/>
                </a:solidFill>
                <a:latin typeface="Londrina Solid"/>
                <a:ea typeface="Londrina Solid"/>
                <a:cs typeface="Londrina Solid"/>
                <a:sym typeface="Londrina Solid"/>
              </a:rPr>
              <a:t>Volunteer: </a:t>
            </a:r>
          </a:p>
          <a:p>
            <a:pPr algn="l">
              <a:lnSpc>
                <a:spcPts val="7329"/>
              </a:lnSpc>
            </a:pPr>
            <a:r>
              <a:rPr lang="en-US" sz="5638">
                <a:solidFill>
                  <a:srgbClr val="C1FF72"/>
                </a:solidFill>
                <a:latin typeface="Londrina Solid"/>
                <a:ea typeface="Londrina Solid"/>
                <a:cs typeface="Londrina Solid"/>
                <a:sym typeface="Londrina Solid"/>
              </a:rPr>
              <a:t>2500+</a:t>
            </a:r>
          </a:p>
          <a:p>
            <a:pPr algn="l">
              <a:lnSpc>
                <a:spcPts val="3300"/>
              </a:lnSpc>
            </a:pPr>
            <a:endParaRPr lang="en-US" sz="5638">
              <a:solidFill>
                <a:srgbClr val="C1FF72"/>
              </a:solidFill>
              <a:latin typeface="Londrina Solid"/>
              <a:ea typeface="Londrina Solid"/>
              <a:cs typeface="Londrina Solid"/>
              <a:sym typeface="Londrina Solid"/>
            </a:endParaRPr>
          </a:p>
          <a:p>
            <a:pPr algn="l">
              <a:lnSpc>
                <a:spcPts val="3300"/>
              </a:lnSpc>
            </a:pPr>
            <a:endParaRPr lang="en-US" sz="5638">
              <a:solidFill>
                <a:srgbClr val="C1FF72"/>
              </a:solidFill>
              <a:latin typeface="Londrina Solid"/>
              <a:ea typeface="Londrina Solid"/>
              <a:cs typeface="Londrina Solid"/>
              <a:sym typeface="Londrina Solid"/>
            </a:endParaRPr>
          </a:p>
          <a:p>
            <a:pPr algn="l">
              <a:lnSpc>
                <a:spcPts val="3300"/>
              </a:lnSpc>
            </a:pPr>
            <a:endParaRPr lang="en-US" sz="5638">
              <a:solidFill>
                <a:srgbClr val="C1FF72"/>
              </a:solidFill>
              <a:latin typeface="Londrina Solid"/>
              <a:ea typeface="Londrina Solid"/>
              <a:cs typeface="Londrina Solid"/>
              <a:sym typeface="Londrina Solid"/>
            </a:endParaRPr>
          </a:p>
          <a:p>
            <a:pPr algn="l">
              <a:lnSpc>
                <a:spcPts val="3300"/>
              </a:lnSpc>
            </a:pPr>
            <a:endParaRPr lang="en-US" sz="5638">
              <a:solidFill>
                <a:srgbClr val="C1FF72"/>
              </a:solidFill>
              <a:latin typeface="Londrina Solid"/>
              <a:ea typeface="Londrina Solid"/>
              <a:cs typeface="Londrina Solid"/>
              <a:sym typeface="Londrina Solid"/>
            </a:endParaRPr>
          </a:p>
          <a:p>
            <a:pPr algn="l">
              <a:lnSpc>
                <a:spcPts val="3300"/>
              </a:lnSpc>
            </a:pPr>
            <a:endParaRPr lang="en-US" sz="5638">
              <a:solidFill>
                <a:srgbClr val="C1FF72"/>
              </a:solidFill>
              <a:latin typeface="Londrina Solid"/>
              <a:ea typeface="Londrina Solid"/>
              <a:cs typeface="Londrina Solid"/>
              <a:sym typeface="Londrina Solid"/>
            </a:endParaRPr>
          </a:p>
        </p:txBody>
      </p:sp>
      <p:sp>
        <p:nvSpPr>
          <p:cNvPr id="11" name="TextBox 11"/>
          <p:cNvSpPr txBox="1"/>
          <p:nvPr/>
        </p:nvSpPr>
        <p:spPr>
          <a:xfrm>
            <a:off x="4001525" y="5937046"/>
            <a:ext cx="1033089" cy="1767896"/>
          </a:xfrm>
          <a:prstGeom prst="rect">
            <a:avLst/>
          </a:prstGeom>
        </p:spPr>
        <p:txBody>
          <a:bodyPr lIns="0" tIns="0" rIns="0" bIns="0" rtlCol="0" anchor="t">
            <a:spAutoFit/>
          </a:bodyPr>
          <a:lstStyle/>
          <a:p>
            <a:pPr algn="l">
              <a:lnSpc>
                <a:spcPts val="3300"/>
              </a:lnSpc>
            </a:pPr>
            <a:r>
              <a:rPr lang="en-US" sz="2538">
                <a:solidFill>
                  <a:srgbClr val="C1FF72"/>
                </a:solidFill>
                <a:latin typeface="Londrina Solid"/>
                <a:ea typeface="Londrina Solid"/>
                <a:cs typeface="Londrina Solid"/>
                <a:sym typeface="Londrina Solid"/>
              </a:rPr>
              <a:t>Stuff: </a:t>
            </a:r>
          </a:p>
          <a:p>
            <a:pPr algn="l">
              <a:lnSpc>
                <a:spcPts val="7329"/>
              </a:lnSpc>
            </a:pPr>
            <a:r>
              <a:rPr lang="en-US" sz="5638">
                <a:solidFill>
                  <a:srgbClr val="C1FF72"/>
                </a:solidFill>
                <a:latin typeface="Londrina Solid"/>
                <a:ea typeface="Londrina Solid"/>
                <a:cs typeface="Londrina Solid"/>
                <a:sym typeface="Londrina Solid"/>
              </a:rPr>
              <a:t>18</a:t>
            </a:r>
          </a:p>
          <a:p>
            <a:pPr algn="l">
              <a:lnSpc>
                <a:spcPts val="3300"/>
              </a:lnSpc>
            </a:pPr>
            <a:endParaRPr lang="en-US" sz="5638">
              <a:solidFill>
                <a:srgbClr val="C1FF72"/>
              </a:solidFill>
              <a:latin typeface="Londrina Solid"/>
              <a:ea typeface="Londrina Solid"/>
              <a:cs typeface="Londrina Solid"/>
              <a:sym typeface="Londrina Solid"/>
            </a:endParaRPr>
          </a:p>
        </p:txBody>
      </p:sp>
      <p:sp>
        <p:nvSpPr>
          <p:cNvPr id="12" name="Freeform 12"/>
          <p:cNvSpPr/>
          <p:nvPr/>
        </p:nvSpPr>
        <p:spPr>
          <a:xfrm rot="1670499">
            <a:off x="4304074" y="2269792"/>
            <a:ext cx="2063588" cy="2081804"/>
          </a:xfrm>
          <a:custGeom>
            <a:avLst/>
            <a:gdLst/>
            <a:ahLst/>
            <a:cxnLst/>
            <a:rect l="l" t="t" r="r" b="b"/>
            <a:pathLst>
              <a:path w="2063588" h="2081804">
                <a:moveTo>
                  <a:pt x="0" y="0"/>
                </a:moveTo>
                <a:lnTo>
                  <a:pt x="2063588" y="0"/>
                </a:lnTo>
                <a:lnTo>
                  <a:pt x="2063588" y="2081804"/>
                </a:lnTo>
                <a:lnTo>
                  <a:pt x="0" y="208180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TextBox 13"/>
          <p:cNvSpPr txBox="1"/>
          <p:nvPr/>
        </p:nvSpPr>
        <p:spPr>
          <a:xfrm>
            <a:off x="833955" y="1674040"/>
            <a:ext cx="6568898" cy="1859033"/>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OUR POLICIES &amp; </a:t>
            </a:r>
          </a:p>
          <a:p>
            <a:pPr algn="just">
              <a:lnSpc>
                <a:spcPts val="7013"/>
              </a:lnSpc>
            </a:pPr>
            <a:r>
              <a:rPr lang="en-US" sz="7792">
                <a:solidFill>
                  <a:srgbClr val="FDF2E3"/>
                </a:solidFill>
                <a:latin typeface="Londrina Solid"/>
                <a:ea typeface="Londrina Solid"/>
                <a:cs typeface="Londrina Solid"/>
                <a:sym typeface="Londrina Solid"/>
              </a:rPr>
              <a:t>WORKFORCE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6">
              <a:alphaModFix amt="21999"/>
              <a:extLst>
                <a:ext uri="{96DAC541-7B7A-43D3-8B79-37D633B846F1}">
                  <asvg:svgBlip xmlns:asvg="http://schemas.microsoft.com/office/drawing/2016/SVG/main" r:embed="rId7"/>
                </a:ext>
              </a:extLst>
            </a:blip>
            <a:stretch>
              <a:fillRect/>
            </a:stretch>
          </a:blipFill>
        </p:spPr>
      </p:sp>
      <p:sp>
        <p:nvSpPr>
          <p:cNvPr id="6" name="Freeform 6"/>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1670499">
            <a:off x="10848206" y="1091024"/>
            <a:ext cx="2063588" cy="2081804"/>
          </a:xfrm>
          <a:custGeom>
            <a:avLst/>
            <a:gdLst/>
            <a:ahLst/>
            <a:cxnLst/>
            <a:rect l="l" t="t" r="r" b="b"/>
            <a:pathLst>
              <a:path w="2063588" h="2081804">
                <a:moveTo>
                  <a:pt x="0" y="0"/>
                </a:moveTo>
                <a:lnTo>
                  <a:pt x="2063588" y="0"/>
                </a:lnTo>
                <a:lnTo>
                  <a:pt x="2063588"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rot="-680848">
            <a:off x="10987623" y="9624938"/>
            <a:ext cx="7315200" cy="1808849"/>
          </a:xfrm>
          <a:custGeom>
            <a:avLst/>
            <a:gdLst/>
            <a:ahLst/>
            <a:cxnLst/>
            <a:rect l="l" t="t" r="r" b="b"/>
            <a:pathLst>
              <a:path w="7315200" h="1808849">
                <a:moveTo>
                  <a:pt x="0" y="0"/>
                </a:moveTo>
                <a:lnTo>
                  <a:pt x="7315200" y="0"/>
                </a:lnTo>
                <a:lnTo>
                  <a:pt x="7315200" y="1808850"/>
                </a:lnTo>
                <a:lnTo>
                  <a:pt x="0" y="18088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0" y="2717900"/>
            <a:ext cx="18288000" cy="6176478"/>
            <a:chOff x="0" y="0"/>
            <a:chExt cx="4816593" cy="1626727"/>
          </a:xfrm>
        </p:grpSpPr>
        <p:sp>
          <p:nvSpPr>
            <p:cNvPr id="10" name="Freeform 10"/>
            <p:cNvSpPr/>
            <p:nvPr/>
          </p:nvSpPr>
          <p:spPr>
            <a:xfrm>
              <a:off x="0" y="0"/>
              <a:ext cx="4816592" cy="1626727"/>
            </a:xfrm>
            <a:custGeom>
              <a:avLst/>
              <a:gdLst/>
              <a:ahLst/>
              <a:cxnLst/>
              <a:rect l="l" t="t" r="r" b="b"/>
              <a:pathLst>
                <a:path w="4816592" h="1626727">
                  <a:moveTo>
                    <a:pt x="0" y="0"/>
                  </a:moveTo>
                  <a:lnTo>
                    <a:pt x="4816592" y="0"/>
                  </a:lnTo>
                  <a:lnTo>
                    <a:pt x="4816592" y="1626727"/>
                  </a:lnTo>
                  <a:lnTo>
                    <a:pt x="0" y="1626727"/>
                  </a:lnTo>
                  <a:close/>
                </a:path>
              </a:pathLst>
            </a:custGeom>
            <a:solidFill>
              <a:srgbClr val="FFFFFF"/>
            </a:solidFill>
          </p:spPr>
        </p:sp>
        <p:sp>
          <p:nvSpPr>
            <p:cNvPr id="11" name="TextBox 11"/>
            <p:cNvSpPr txBox="1"/>
            <p:nvPr/>
          </p:nvSpPr>
          <p:spPr>
            <a:xfrm>
              <a:off x="0" y="0"/>
              <a:ext cx="4816593" cy="1626727"/>
            </a:xfrm>
            <a:prstGeom prst="rect">
              <a:avLst/>
            </a:prstGeom>
          </p:spPr>
          <p:txBody>
            <a:bodyPr lIns="50800" tIns="50800" rIns="50800" bIns="50800" rtlCol="0" anchor="ctr"/>
            <a:lstStyle/>
            <a:p>
              <a:pPr algn="ctr">
                <a:lnSpc>
                  <a:spcPts val="2160"/>
                </a:lnSpc>
              </a:pPr>
              <a:endParaRPr/>
            </a:p>
          </p:txBody>
        </p:sp>
      </p:grpSp>
      <p:sp>
        <p:nvSpPr>
          <p:cNvPr id="12" name="Freeform 12"/>
          <p:cNvSpPr/>
          <p:nvPr/>
        </p:nvSpPr>
        <p:spPr>
          <a:xfrm>
            <a:off x="6266001" y="7186706"/>
            <a:ext cx="3572650" cy="471701"/>
          </a:xfrm>
          <a:custGeom>
            <a:avLst/>
            <a:gdLst/>
            <a:ahLst/>
            <a:cxnLst/>
            <a:rect l="l" t="t" r="r" b="b"/>
            <a:pathLst>
              <a:path w="3572650" h="471701">
                <a:moveTo>
                  <a:pt x="0" y="0"/>
                </a:moveTo>
                <a:lnTo>
                  <a:pt x="3572650" y="0"/>
                </a:lnTo>
                <a:lnTo>
                  <a:pt x="3572650" y="471701"/>
                </a:lnTo>
                <a:lnTo>
                  <a:pt x="0" y="471701"/>
                </a:lnTo>
                <a:lnTo>
                  <a:pt x="0" y="0"/>
                </a:lnTo>
                <a:close/>
              </a:path>
            </a:pathLst>
          </a:custGeom>
          <a:blipFill>
            <a:blip r:embed="rId10"/>
            <a:stretch>
              <a:fillRect/>
            </a:stretch>
          </a:blipFill>
        </p:spPr>
      </p:sp>
      <p:sp>
        <p:nvSpPr>
          <p:cNvPr id="13" name="Freeform 13"/>
          <p:cNvSpPr/>
          <p:nvPr/>
        </p:nvSpPr>
        <p:spPr>
          <a:xfrm>
            <a:off x="6071221" y="3928125"/>
            <a:ext cx="3001579" cy="823543"/>
          </a:xfrm>
          <a:custGeom>
            <a:avLst/>
            <a:gdLst/>
            <a:ahLst/>
            <a:cxnLst/>
            <a:rect l="l" t="t" r="r" b="b"/>
            <a:pathLst>
              <a:path w="3001579" h="823543">
                <a:moveTo>
                  <a:pt x="0" y="0"/>
                </a:moveTo>
                <a:lnTo>
                  <a:pt x="3001580" y="0"/>
                </a:lnTo>
                <a:lnTo>
                  <a:pt x="3001580" y="823543"/>
                </a:lnTo>
                <a:lnTo>
                  <a:pt x="0" y="823543"/>
                </a:lnTo>
                <a:lnTo>
                  <a:pt x="0" y="0"/>
                </a:lnTo>
                <a:close/>
              </a:path>
            </a:pathLst>
          </a:custGeom>
          <a:blipFill>
            <a:blip r:embed="rId11"/>
            <a:stretch>
              <a:fillRect t="-58562" b="-43921"/>
            </a:stretch>
          </a:blipFill>
        </p:spPr>
      </p:sp>
      <p:sp>
        <p:nvSpPr>
          <p:cNvPr id="14" name="Freeform 14"/>
          <p:cNvSpPr/>
          <p:nvPr/>
        </p:nvSpPr>
        <p:spPr>
          <a:xfrm>
            <a:off x="10386690" y="3690876"/>
            <a:ext cx="1298041" cy="1298041"/>
          </a:xfrm>
          <a:custGeom>
            <a:avLst/>
            <a:gdLst/>
            <a:ahLst/>
            <a:cxnLst/>
            <a:rect l="l" t="t" r="r" b="b"/>
            <a:pathLst>
              <a:path w="1298041" h="1298041">
                <a:moveTo>
                  <a:pt x="0" y="0"/>
                </a:moveTo>
                <a:lnTo>
                  <a:pt x="1298041" y="0"/>
                </a:lnTo>
                <a:lnTo>
                  <a:pt x="1298041" y="1298041"/>
                </a:lnTo>
                <a:lnTo>
                  <a:pt x="0" y="1298041"/>
                </a:lnTo>
                <a:lnTo>
                  <a:pt x="0" y="0"/>
                </a:lnTo>
                <a:close/>
              </a:path>
            </a:pathLst>
          </a:custGeom>
          <a:blipFill>
            <a:blip r:embed="rId12"/>
            <a:stretch>
              <a:fillRect/>
            </a:stretch>
          </a:blipFill>
        </p:spPr>
      </p:sp>
      <p:sp>
        <p:nvSpPr>
          <p:cNvPr id="15" name="Freeform 15"/>
          <p:cNvSpPr/>
          <p:nvPr/>
        </p:nvSpPr>
        <p:spPr>
          <a:xfrm>
            <a:off x="12902749" y="3737279"/>
            <a:ext cx="2503277" cy="1251639"/>
          </a:xfrm>
          <a:custGeom>
            <a:avLst/>
            <a:gdLst/>
            <a:ahLst/>
            <a:cxnLst/>
            <a:rect l="l" t="t" r="r" b="b"/>
            <a:pathLst>
              <a:path w="2503277" h="1251639">
                <a:moveTo>
                  <a:pt x="0" y="0"/>
                </a:moveTo>
                <a:lnTo>
                  <a:pt x="2503277" y="0"/>
                </a:lnTo>
                <a:lnTo>
                  <a:pt x="2503277" y="1251638"/>
                </a:lnTo>
                <a:lnTo>
                  <a:pt x="0" y="1251638"/>
                </a:lnTo>
                <a:lnTo>
                  <a:pt x="0" y="0"/>
                </a:lnTo>
                <a:close/>
              </a:path>
            </a:pathLst>
          </a:custGeom>
          <a:blipFill>
            <a:blip r:embed="rId13"/>
            <a:stretch>
              <a:fillRect/>
            </a:stretch>
          </a:blipFill>
        </p:spPr>
      </p:sp>
      <p:sp>
        <p:nvSpPr>
          <p:cNvPr id="16" name="Freeform 16"/>
          <p:cNvSpPr/>
          <p:nvPr/>
        </p:nvSpPr>
        <p:spPr>
          <a:xfrm>
            <a:off x="4828037" y="5421746"/>
            <a:ext cx="3544708" cy="883999"/>
          </a:xfrm>
          <a:custGeom>
            <a:avLst/>
            <a:gdLst/>
            <a:ahLst/>
            <a:cxnLst/>
            <a:rect l="l" t="t" r="r" b="b"/>
            <a:pathLst>
              <a:path w="3544708" h="883999">
                <a:moveTo>
                  <a:pt x="0" y="0"/>
                </a:moveTo>
                <a:lnTo>
                  <a:pt x="3544708" y="0"/>
                </a:lnTo>
                <a:lnTo>
                  <a:pt x="3544708" y="883998"/>
                </a:lnTo>
                <a:lnTo>
                  <a:pt x="0" y="883998"/>
                </a:lnTo>
                <a:lnTo>
                  <a:pt x="0" y="0"/>
                </a:lnTo>
                <a:close/>
              </a:path>
            </a:pathLst>
          </a:custGeom>
          <a:blipFill>
            <a:blip r:embed="rId14"/>
            <a:stretch>
              <a:fillRect t="-48531" b="-61985"/>
            </a:stretch>
          </a:blipFill>
        </p:spPr>
      </p:sp>
      <p:sp>
        <p:nvSpPr>
          <p:cNvPr id="17" name="Freeform 17"/>
          <p:cNvSpPr/>
          <p:nvPr/>
        </p:nvSpPr>
        <p:spPr>
          <a:xfrm>
            <a:off x="1962508" y="5275951"/>
            <a:ext cx="2387119" cy="1358581"/>
          </a:xfrm>
          <a:custGeom>
            <a:avLst/>
            <a:gdLst/>
            <a:ahLst/>
            <a:cxnLst/>
            <a:rect l="l" t="t" r="r" b="b"/>
            <a:pathLst>
              <a:path w="2387119" h="1358581">
                <a:moveTo>
                  <a:pt x="0" y="0"/>
                </a:moveTo>
                <a:lnTo>
                  <a:pt x="2387120" y="0"/>
                </a:lnTo>
                <a:lnTo>
                  <a:pt x="2387120" y="1358581"/>
                </a:lnTo>
                <a:lnTo>
                  <a:pt x="0" y="1358581"/>
                </a:lnTo>
                <a:lnTo>
                  <a:pt x="0" y="0"/>
                </a:lnTo>
                <a:close/>
              </a:path>
            </a:pathLst>
          </a:custGeom>
          <a:blipFill>
            <a:blip r:embed="rId15"/>
            <a:stretch>
              <a:fillRect/>
            </a:stretch>
          </a:blipFill>
        </p:spPr>
      </p:sp>
      <p:sp>
        <p:nvSpPr>
          <p:cNvPr id="18" name="Freeform 18"/>
          <p:cNvSpPr/>
          <p:nvPr/>
        </p:nvSpPr>
        <p:spPr>
          <a:xfrm>
            <a:off x="9015651" y="5275951"/>
            <a:ext cx="1334813" cy="1334813"/>
          </a:xfrm>
          <a:custGeom>
            <a:avLst/>
            <a:gdLst/>
            <a:ahLst/>
            <a:cxnLst/>
            <a:rect l="l" t="t" r="r" b="b"/>
            <a:pathLst>
              <a:path w="1334813" h="1334813">
                <a:moveTo>
                  <a:pt x="0" y="0"/>
                </a:moveTo>
                <a:lnTo>
                  <a:pt x="1334813" y="0"/>
                </a:lnTo>
                <a:lnTo>
                  <a:pt x="1334813" y="1334813"/>
                </a:lnTo>
                <a:lnTo>
                  <a:pt x="0" y="1334813"/>
                </a:lnTo>
                <a:lnTo>
                  <a:pt x="0" y="0"/>
                </a:lnTo>
                <a:close/>
              </a:path>
            </a:pathLst>
          </a:custGeom>
          <a:blipFill>
            <a:blip r:embed="rId16"/>
            <a:stretch>
              <a:fillRect/>
            </a:stretch>
          </a:blipFill>
        </p:spPr>
      </p:sp>
      <p:sp>
        <p:nvSpPr>
          <p:cNvPr id="19" name="Freeform 19"/>
          <p:cNvSpPr/>
          <p:nvPr/>
        </p:nvSpPr>
        <p:spPr>
          <a:xfrm>
            <a:off x="11101952" y="5335947"/>
            <a:ext cx="1356431" cy="1356431"/>
          </a:xfrm>
          <a:custGeom>
            <a:avLst/>
            <a:gdLst/>
            <a:ahLst/>
            <a:cxnLst/>
            <a:rect l="l" t="t" r="r" b="b"/>
            <a:pathLst>
              <a:path w="1356431" h="1356431">
                <a:moveTo>
                  <a:pt x="0" y="0"/>
                </a:moveTo>
                <a:lnTo>
                  <a:pt x="1356431" y="0"/>
                </a:lnTo>
                <a:lnTo>
                  <a:pt x="1356431" y="1356431"/>
                </a:lnTo>
                <a:lnTo>
                  <a:pt x="0" y="1356431"/>
                </a:lnTo>
                <a:lnTo>
                  <a:pt x="0" y="0"/>
                </a:lnTo>
                <a:close/>
              </a:path>
            </a:pathLst>
          </a:custGeom>
          <a:blipFill>
            <a:blip r:embed="rId17"/>
            <a:stretch>
              <a:fillRect/>
            </a:stretch>
          </a:blipFill>
        </p:spPr>
      </p:sp>
      <p:sp>
        <p:nvSpPr>
          <p:cNvPr id="20" name="Freeform 20"/>
          <p:cNvSpPr/>
          <p:nvPr/>
        </p:nvSpPr>
        <p:spPr>
          <a:xfrm>
            <a:off x="2081091" y="6968603"/>
            <a:ext cx="3416587" cy="888856"/>
          </a:xfrm>
          <a:custGeom>
            <a:avLst/>
            <a:gdLst/>
            <a:ahLst/>
            <a:cxnLst/>
            <a:rect l="l" t="t" r="r" b="b"/>
            <a:pathLst>
              <a:path w="3416587" h="888856">
                <a:moveTo>
                  <a:pt x="0" y="0"/>
                </a:moveTo>
                <a:lnTo>
                  <a:pt x="3416587" y="0"/>
                </a:lnTo>
                <a:lnTo>
                  <a:pt x="3416587" y="888857"/>
                </a:lnTo>
                <a:lnTo>
                  <a:pt x="0" y="888857"/>
                </a:lnTo>
                <a:lnTo>
                  <a:pt x="0" y="0"/>
                </a:lnTo>
                <a:close/>
              </a:path>
            </a:pathLst>
          </a:custGeom>
          <a:blipFill>
            <a:blip r:embed="rId18"/>
            <a:stretch>
              <a:fillRect t="-51751" b="-68172"/>
            </a:stretch>
          </a:blipFill>
        </p:spPr>
      </p:sp>
      <p:sp>
        <p:nvSpPr>
          <p:cNvPr id="21" name="Freeform 21"/>
          <p:cNvSpPr/>
          <p:nvPr/>
        </p:nvSpPr>
        <p:spPr>
          <a:xfrm>
            <a:off x="2434692" y="4076405"/>
            <a:ext cx="2701051" cy="675263"/>
          </a:xfrm>
          <a:custGeom>
            <a:avLst/>
            <a:gdLst/>
            <a:ahLst/>
            <a:cxnLst/>
            <a:rect l="l" t="t" r="r" b="b"/>
            <a:pathLst>
              <a:path w="2701051" h="675263">
                <a:moveTo>
                  <a:pt x="0" y="0"/>
                </a:moveTo>
                <a:lnTo>
                  <a:pt x="2701051" y="0"/>
                </a:lnTo>
                <a:lnTo>
                  <a:pt x="2701051" y="675263"/>
                </a:lnTo>
                <a:lnTo>
                  <a:pt x="0" y="675263"/>
                </a:lnTo>
                <a:lnTo>
                  <a:pt x="0" y="0"/>
                </a:lnTo>
                <a:close/>
              </a:path>
            </a:pathLst>
          </a:custGeom>
          <a:blipFill>
            <a:blip r:embed="rId19"/>
            <a:stretch>
              <a:fillRect/>
            </a:stretch>
          </a:blipFill>
        </p:spPr>
      </p:sp>
      <p:sp>
        <p:nvSpPr>
          <p:cNvPr id="22" name="Freeform 22"/>
          <p:cNvSpPr/>
          <p:nvPr/>
        </p:nvSpPr>
        <p:spPr>
          <a:xfrm>
            <a:off x="10424790" y="7041715"/>
            <a:ext cx="2799382" cy="761683"/>
          </a:xfrm>
          <a:custGeom>
            <a:avLst/>
            <a:gdLst/>
            <a:ahLst/>
            <a:cxnLst/>
            <a:rect l="l" t="t" r="r" b="b"/>
            <a:pathLst>
              <a:path w="2799382" h="761683">
                <a:moveTo>
                  <a:pt x="0" y="0"/>
                </a:moveTo>
                <a:lnTo>
                  <a:pt x="2799382" y="0"/>
                </a:lnTo>
                <a:lnTo>
                  <a:pt x="2799382" y="761683"/>
                </a:lnTo>
                <a:lnTo>
                  <a:pt x="0" y="761683"/>
                </a:lnTo>
                <a:lnTo>
                  <a:pt x="0" y="0"/>
                </a:lnTo>
                <a:close/>
              </a:path>
            </a:pathLst>
          </a:custGeom>
          <a:blipFill>
            <a:blip r:embed="rId20"/>
            <a:stretch>
              <a:fillRect t="-117792" b="-149733"/>
            </a:stretch>
          </a:blipFill>
        </p:spPr>
      </p:sp>
      <p:sp>
        <p:nvSpPr>
          <p:cNvPr id="23" name="Freeform 23"/>
          <p:cNvSpPr/>
          <p:nvPr/>
        </p:nvSpPr>
        <p:spPr>
          <a:xfrm>
            <a:off x="12978949" y="5421746"/>
            <a:ext cx="2784735" cy="1001125"/>
          </a:xfrm>
          <a:custGeom>
            <a:avLst/>
            <a:gdLst/>
            <a:ahLst/>
            <a:cxnLst/>
            <a:rect l="l" t="t" r="r" b="b"/>
            <a:pathLst>
              <a:path w="2784735" h="1001125">
                <a:moveTo>
                  <a:pt x="0" y="0"/>
                </a:moveTo>
                <a:lnTo>
                  <a:pt x="2784735" y="0"/>
                </a:lnTo>
                <a:lnTo>
                  <a:pt x="2784735" y="1001125"/>
                </a:lnTo>
                <a:lnTo>
                  <a:pt x="0" y="1001125"/>
                </a:lnTo>
                <a:lnTo>
                  <a:pt x="0" y="0"/>
                </a:lnTo>
                <a:close/>
              </a:path>
            </a:pathLst>
          </a:custGeom>
          <a:blipFill>
            <a:blip r:embed="rId21"/>
            <a:stretch>
              <a:fillRect t="-31372" b="-35523"/>
            </a:stretch>
          </a:blipFill>
        </p:spPr>
      </p:sp>
      <p:sp>
        <p:nvSpPr>
          <p:cNvPr id="24" name="Freeform 24"/>
          <p:cNvSpPr/>
          <p:nvPr/>
        </p:nvSpPr>
        <p:spPr>
          <a:xfrm>
            <a:off x="13489197" y="7107622"/>
            <a:ext cx="2384504" cy="629869"/>
          </a:xfrm>
          <a:custGeom>
            <a:avLst/>
            <a:gdLst/>
            <a:ahLst/>
            <a:cxnLst/>
            <a:rect l="l" t="t" r="r" b="b"/>
            <a:pathLst>
              <a:path w="2384504" h="629869">
                <a:moveTo>
                  <a:pt x="0" y="0"/>
                </a:moveTo>
                <a:lnTo>
                  <a:pt x="2384505" y="0"/>
                </a:lnTo>
                <a:lnTo>
                  <a:pt x="2384505" y="629869"/>
                </a:lnTo>
                <a:lnTo>
                  <a:pt x="0" y="629869"/>
                </a:lnTo>
                <a:lnTo>
                  <a:pt x="0" y="0"/>
                </a:lnTo>
                <a:close/>
              </a:path>
            </a:pathLst>
          </a:custGeom>
          <a:blipFill>
            <a:blip r:embed="rId22"/>
            <a:stretch>
              <a:fillRect/>
            </a:stretch>
          </a:blipFill>
        </p:spPr>
      </p:sp>
      <p:sp>
        <p:nvSpPr>
          <p:cNvPr id="25" name="TextBox 25"/>
          <p:cNvSpPr txBox="1"/>
          <p:nvPr/>
        </p:nvSpPr>
        <p:spPr>
          <a:xfrm>
            <a:off x="6313930" y="1401810"/>
            <a:ext cx="5660139" cy="973190"/>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OUR PARTNERS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1670499">
            <a:off x="11419809" y="1091024"/>
            <a:ext cx="2063588" cy="2081804"/>
          </a:xfrm>
          <a:custGeom>
            <a:avLst/>
            <a:gdLst/>
            <a:ahLst/>
            <a:cxnLst/>
            <a:rect l="l" t="t" r="r" b="b"/>
            <a:pathLst>
              <a:path w="2063588" h="2081804">
                <a:moveTo>
                  <a:pt x="0" y="0"/>
                </a:moveTo>
                <a:lnTo>
                  <a:pt x="2063589" y="0"/>
                </a:lnTo>
                <a:lnTo>
                  <a:pt x="2063589"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9" name="Group 9"/>
          <p:cNvGrpSpPr/>
          <p:nvPr/>
        </p:nvGrpSpPr>
        <p:grpSpPr>
          <a:xfrm rot="10262141">
            <a:off x="1288960" y="3847966"/>
            <a:ext cx="7495522" cy="5202115"/>
            <a:chOff x="0" y="0"/>
            <a:chExt cx="10471680" cy="7267658"/>
          </a:xfrm>
        </p:grpSpPr>
        <p:sp>
          <p:nvSpPr>
            <p:cNvPr id="10" name="Freeform 10"/>
            <p:cNvSpPr/>
            <p:nvPr/>
          </p:nvSpPr>
          <p:spPr>
            <a:xfrm>
              <a:off x="-89154" y="-107061"/>
              <a:ext cx="10938024" cy="7503624"/>
            </a:xfrm>
            <a:custGeom>
              <a:avLst/>
              <a:gdLst/>
              <a:ahLst/>
              <a:cxnLst/>
              <a:rect l="l" t="t" r="r" b="b"/>
              <a:pathLst>
                <a:path w="10938024" h="7503624">
                  <a:moveTo>
                    <a:pt x="8680634" y="7235943"/>
                  </a:moveTo>
                  <a:cubicBezTo>
                    <a:pt x="8219972" y="7372850"/>
                    <a:pt x="7832730" y="7206556"/>
                    <a:pt x="7426399" y="7353656"/>
                  </a:cubicBezTo>
                  <a:cubicBezTo>
                    <a:pt x="7394724" y="7418407"/>
                    <a:pt x="7143205" y="7209105"/>
                    <a:pt x="6834209" y="7292676"/>
                  </a:cubicBezTo>
                  <a:cubicBezTo>
                    <a:pt x="6409208" y="7216408"/>
                    <a:pt x="5678147" y="7361639"/>
                    <a:pt x="5259230" y="7227110"/>
                  </a:cubicBezTo>
                  <a:cubicBezTo>
                    <a:pt x="4633686" y="6984209"/>
                    <a:pt x="3889829" y="7029731"/>
                    <a:pt x="3189395" y="7013595"/>
                  </a:cubicBezTo>
                  <a:cubicBezTo>
                    <a:pt x="2305201" y="6727210"/>
                    <a:pt x="1552953" y="6659096"/>
                    <a:pt x="686169" y="6398530"/>
                  </a:cubicBezTo>
                  <a:cubicBezTo>
                    <a:pt x="0" y="6298652"/>
                    <a:pt x="158379" y="6748103"/>
                    <a:pt x="110970" y="5157528"/>
                  </a:cubicBezTo>
                  <a:cubicBezTo>
                    <a:pt x="114956" y="3526356"/>
                    <a:pt x="130689" y="2009330"/>
                    <a:pt x="89154" y="218659"/>
                  </a:cubicBezTo>
                  <a:cubicBezTo>
                    <a:pt x="275433" y="169230"/>
                    <a:pt x="599743" y="237004"/>
                    <a:pt x="976076" y="270467"/>
                  </a:cubicBezTo>
                  <a:cubicBezTo>
                    <a:pt x="1289268" y="237004"/>
                    <a:pt x="1785592" y="133559"/>
                    <a:pt x="2205348" y="164644"/>
                  </a:cubicBezTo>
                  <a:cubicBezTo>
                    <a:pt x="2149758" y="136617"/>
                    <a:pt x="2631608" y="140014"/>
                    <a:pt x="2860471" y="163455"/>
                  </a:cubicBezTo>
                  <a:cubicBezTo>
                    <a:pt x="3462101" y="0"/>
                    <a:pt x="3403994" y="357605"/>
                    <a:pt x="3933462" y="375781"/>
                  </a:cubicBezTo>
                  <a:cubicBezTo>
                    <a:pt x="3923603" y="477697"/>
                    <a:pt x="4454539" y="308176"/>
                    <a:pt x="4540756" y="527976"/>
                  </a:cubicBezTo>
                  <a:cubicBezTo>
                    <a:pt x="4976455" y="602375"/>
                    <a:pt x="5211821" y="1103633"/>
                    <a:pt x="5702062" y="1209966"/>
                  </a:cubicBezTo>
                  <a:cubicBezTo>
                    <a:pt x="5737513" y="1263982"/>
                    <a:pt x="6077556" y="1148647"/>
                    <a:pt x="6538218" y="1316129"/>
                  </a:cubicBezTo>
                  <a:cubicBezTo>
                    <a:pt x="7692812" y="1287423"/>
                    <a:pt x="9193740" y="1292858"/>
                    <a:pt x="10506503" y="1293707"/>
                  </a:cubicBezTo>
                  <a:cubicBezTo>
                    <a:pt x="10584582" y="3114444"/>
                    <a:pt x="10465387" y="4913438"/>
                    <a:pt x="10560833" y="6790228"/>
                  </a:cubicBezTo>
                  <a:cubicBezTo>
                    <a:pt x="10365115" y="7503624"/>
                    <a:pt x="10938024" y="7405199"/>
                    <a:pt x="8680634" y="7235943"/>
                  </a:cubicBezTo>
                  <a:close/>
                </a:path>
              </a:pathLst>
            </a:custGeom>
            <a:solidFill>
              <a:srgbClr val="0A4232"/>
            </a:solidFill>
            <a:ln w="12700">
              <a:solidFill>
                <a:srgbClr val="000000"/>
              </a:solidFill>
            </a:ln>
          </p:spPr>
        </p:sp>
      </p:grpSp>
      <p:grpSp>
        <p:nvGrpSpPr>
          <p:cNvPr id="11" name="Group 11"/>
          <p:cNvGrpSpPr/>
          <p:nvPr/>
        </p:nvGrpSpPr>
        <p:grpSpPr>
          <a:xfrm>
            <a:off x="9848615" y="4114800"/>
            <a:ext cx="7509943" cy="4114800"/>
            <a:chOff x="0" y="0"/>
            <a:chExt cx="12237562" cy="6705127"/>
          </a:xfrm>
        </p:grpSpPr>
        <p:sp>
          <p:nvSpPr>
            <p:cNvPr id="12" name="Freeform 12"/>
            <p:cNvSpPr/>
            <p:nvPr/>
          </p:nvSpPr>
          <p:spPr>
            <a:xfrm>
              <a:off x="-81534" y="-15367"/>
              <a:ext cx="12322144" cy="6732052"/>
            </a:xfrm>
            <a:custGeom>
              <a:avLst/>
              <a:gdLst/>
              <a:ahLst/>
              <a:cxnLst/>
              <a:rect l="l" t="t" r="r" b="b"/>
              <a:pathLst>
                <a:path w="12322144" h="6732052">
                  <a:moveTo>
                    <a:pt x="12319096" y="6701977"/>
                  </a:moveTo>
                  <a:cubicBezTo>
                    <a:pt x="11801428" y="6732052"/>
                    <a:pt x="11344360" y="6718811"/>
                    <a:pt x="10822031" y="6703380"/>
                  </a:cubicBezTo>
                  <a:cubicBezTo>
                    <a:pt x="7937077" y="6728622"/>
                    <a:pt x="4264827" y="6710113"/>
                    <a:pt x="1208380" y="6707448"/>
                  </a:cubicBezTo>
                  <a:cubicBezTo>
                    <a:pt x="1089881" y="6730273"/>
                    <a:pt x="1136005" y="6652740"/>
                    <a:pt x="1097977" y="6621879"/>
                  </a:cubicBezTo>
                  <a:cubicBezTo>
                    <a:pt x="994199" y="6567592"/>
                    <a:pt x="905876" y="6516671"/>
                    <a:pt x="861470" y="6447935"/>
                  </a:cubicBezTo>
                  <a:cubicBezTo>
                    <a:pt x="945867" y="6120808"/>
                    <a:pt x="1068782" y="6234152"/>
                    <a:pt x="923541" y="6019106"/>
                  </a:cubicBezTo>
                  <a:cubicBezTo>
                    <a:pt x="1021677" y="5918668"/>
                    <a:pt x="950037" y="5785124"/>
                    <a:pt x="845522" y="5736728"/>
                  </a:cubicBezTo>
                  <a:cubicBezTo>
                    <a:pt x="745178" y="5558435"/>
                    <a:pt x="823687" y="5674024"/>
                    <a:pt x="709604" y="5576390"/>
                  </a:cubicBezTo>
                  <a:cubicBezTo>
                    <a:pt x="559211" y="5546792"/>
                    <a:pt x="729722" y="5507655"/>
                    <a:pt x="660781" y="5485631"/>
                  </a:cubicBezTo>
                  <a:cubicBezTo>
                    <a:pt x="512596" y="5324171"/>
                    <a:pt x="401212" y="5257399"/>
                    <a:pt x="243703" y="5147842"/>
                  </a:cubicBezTo>
                  <a:cubicBezTo>
                    <a:pt x="142869" y="5112212"/>
                    <a:pt x="255970" y="5066622"/>
                    <a:pt x="206657" y="5041933"/>
                  </a:cubicBezTo>
                  <a:cubicBezTo>
                    <a:pt x="0" y="4939530"/>
                    <a:pt x="215980" y="4964359"/>
                    <a:pt x="164704" y="4892397"/>
                  </a:cubicBezTo>
                  <a:cubicBezTo>
                    <a:pt x="75057" y="4787750"/>
                    <a:pt x="201259" y="4689415"/>
                    <a:pt x="274125" y="4624748"/>
                  </a:cubicBezTo>
                  <a:cubicBezTo>
                    <a:pt x="479720" y="4494289"/>
                    <a:pt x="654157" y="4280927"/>
                    <a:pt x="606807" y="4240948"/>
                  </a:cubicBezTo>
                  <a:cubicBezTo>
                    <a:pt x="612695" y="4168565"/>
                    <a:pt x="782225" y="4127604"/>
                    <a:pt x="728495" y="4052415"/>
                  </a:cubicBezTo>
                  <a:cubicBezTo>
                    <a:pt x="775601" y="4003318"/>
                    <a:pt x="870302" y="3921115"/>
                    <a:pt x="974571" y="3866688"/>
                  </a:cubicBezTo>
                  <a:cubicBezTo>
                    <a:pt x="988310" y="3665810"/>
                    <a:pt x="1055779" y="3591463"/>
                    <a:pt x="1100185" y="3487377"/>
                  </a:cubicBezTo>
                  <a:cubicBezTo>
                    <a:pt x="1196113" y="3394653"/>
                    <a:pt x="1227026" y="3302772"/>
                    <a:pt x="1321482" y="3224918"/>
                  </a:cubicBezTo>
                  <a:cubicBezTo>
                    <a:pt x="1226290" y="3140751"/>
                    <a:pt x="1355339" y="3128407"/>
                    <a:pt x="1312650" y="3092496"/>
                  </a:cubicBezTo>
                  <a:cubicBezTo>
                    <a:pt x="1500090" y="2950675"/>
                    <a:pt x="1442680" y="2691863"/>
                    <a:pt x="1401218" y="2538680"/>
                  </a:cubicBezTo>
                  <a:cubicBezTo>
                    <a:pt x="1338165" y="2430666"/>
                    <a:pt x="1287625" y="2376098"/>
                    <a:pt x="1149008" y="2329807"/>
                  </a:cubicBezTo>
                  <a:cubicBezTo>
                    <a:pt x="1179185" y="2270890"/>
                    <a:pt x="1077614" y="2219969"/>
                    <a:pt x="1046456" y="2226843"/>
                  </a:cubicBezTo>
                  <a:cubicBezTo>
                    <a:pt x="1064611" y="2110833"/>
                    <a:pt x="968683" y="2078429"/>
                    <a:pt x="945376" y="2032839"/>
                  </a:cubicBezTo>
                  <a:cubicBezTo>
                    <a:pt x="830557" y="1974063"/>
                    <a:pt x="1096015" y="1965506"/>
                    <a:pt x="952000" y="1889195"/>
                  </a:cubicBezTo>
                  <a:cubicBezTo>
                    <a:pt x="993217" y="1776833"/>
                    <a:pt x="998369" y="1719179"/>
                    <a:pt x="959115" y="1669660"/>
                  </a:cubicBezTo>
                  <a:cubicBezTo>
                    <a:pt x="929183" y="1628559"/>
                    <a:pt x="1083012" y="1545655"/>
                    <a:pt x="1028055" y="1552529"/>
                  </a:cubicBezTo>
                  <a:cubicBezTo>
                    <a:pt x="1030509" y="1490245"/>
                    <a:pt x="958870" y="1463873"/>
                    <a:pt x="918634" y="1445216"/>
                  </a:cubicBezTo>
                  <a:cubicBezTo>
                    <a:pt x="937034" y="1419546"/>
                    <a:pt x="1052590" y="1371711"/>
                    <a:pt x="1065593" y="1357262"/>
                  </a:cubicBezTo>
                  <a:cubicBezTo>
                    <a:pt x="1079577" y="1293436"/>
                    <a:pt x="937034" y="1279268"/>
                    <a:pt x="1043267" y="1213758"/>
                  </a:cubicBezTo>
                  <a:cubicBezTo>
                    <a:pt x="969665" y="1136185"/>
                    <a:pt x="911519" y="1125804"/>
                    <a:pt x="936298" y="1069413"/>
                  </a:cubicBezTo>
                  <a:cubicBezTo>
                    <a:pt x="728986" y="626977"/>
                    <a:pt x="935072" y="769359"/>
                    <a:pt x="1016279" y="531869"/>
                  </a:cubicBezTo>
                  <a:cubicBezTo>
                    <a:pt x="1125946" y="354699"/>
                    <a:pt x="982422" y="393135"/>
                    <a:pt x="952491" y="271093"/>
                  </a:cubicBezTo>
                  <a:cubicBezTo>
                    <a:pt x="993954" y="35286"/>
                    <a:pt x="806759" y="72039"/>
                    <a:pt x="1055534" y="15367"/>
                  </a:cubicBezTo>
                  <a:cubicBezTo>
                    <a:pt x="4551139" y="35848"/>
                    <a:pt x="8237619" y="29535"/>
                    <a:pt x="11572771" y="18173"/>
                  </a:cubicBezTo>
                  <a:cubicBezTo>
                    <a:pt x="11887297" y="49735"/>
                    <a:pt x="12279841" y="0"/>
                    <a:pt x="12302167" y="38653"/>
                  </a:cubicBezTo>
                  <a:cubicBezTo>
                    <a:pt x="12315416" y="235883"/>
                    <a:pt x="12301187" y="454576"/>
                    <a:pt x="12300941" y="689962"/>
                  </a:cubicBezTo>
                  <a:cubicBezTo>
                    <a:pt x="12298488" y="1829998"/>
                    <a:pt x="12319223" y="3047326"/>
                    <a:pt x="12302659" y="4143455"/>
                  </a:cubicBezTo>
                  <a:cubicBezTo>
                    <a:pt x="12322144" y="5062133"/>
                    <a:pt x="12282540" y="5831555"/>
                    <a:pt x="12319096" y="6701977"/>
                  </a:cubicBezTo>
                  <a:close/>
                </a:path>
              </a:pathLst>
            </a:custGeom>
            <a:solidFill>
              <a:srgbClr val="0A4232"/>
            </a:solidFill>
            <a:ln w="12700">
              <a:solidFill>
                <a:srgbClr val="000000"/>
              </a:solidFill>
            </a:ln>
          </p:spPr>
        </p:sp>
      </p:grpSp>
      <p:grpSp>
        <p:nvGrpSpPr>
          <p:cNvPr id="13" name="Group 13"/>
          <p:cNvGrpSpPr/>
          <p:nvPr/>
        </p:nvGrpSpPr>
        <p:grpSpPr>
          <a:xfrm rot="113829">
            <a:off x="15113874" y="3183650"/>
            <a:ext cx="2193917" cy="1952426"/>
            <a:chOff x="0" y="0"/>
            <a:chExt cx="6349238" cy="5650357"/>
          </a:xfrm>
        </p:grpSpPr>
        <p:sp>
          <p:nvSpPr>
            <p:cNvPr id="14" name="Freeform 14"/>
            <p:cNvSpPr/>
            <p:nvPr/>
          </p:nvSpPr>
          <p:spPr>
            <a:xfrm>
              <a:off x="-1220470" y="-200914"/>
              <a:ext cx="7579741" cy="5919724"/>
            </a:xfrm>
            <a:custGeom>
              <a:avLst/>
              <a:gdLst/>
              <a:ahLst/>
              <a:cxnLst/>
              <a:rect l="l" t="t" r="r" b="b"/>
              <a:pathLst>
                <a:path w="7579741" h="5919724">
                  <a:moveTo>
                    <a:pt x="7563231" y="542290"/>
                  </a:moveTo>
                  <a:cubicBezTo>
                    <a:pt x="7547864" y="557530"/>
                    <a:pt x="7490206" y="686562"/>
                    <a:pt x="7507224" y="715264"/>
                  </a:cubicBezTo>
                  <a:cubicBezTo>
                    <a:pt x="7525639" y="709803"/>
                    <a:pt x="7436739" y="790321"/>
                    <a:pt x="7482586" y="888111"/>
                  </a:cubicBezTo>
                  <a:cubicBezTo>
                    <a:pt x="7469505" y="906018"/>
                    <a:pt x="7553833" y="924179"/>
                    <a:pt x="7546848" y="962025"/>
                  </a:cubicBezTo>
                  <a:cubicBezTo>
                    <a:pt x="7534529" y="981202"/>
                    <a:pt x="7489825" y="974979"/>
                    <a:pt x="7525639" y="1001014"/>
                  </a:cubicBezTo>
                  <a:cubicBezTo>
                    <a:pt x="7533132" y="1085469"/>
                    <a:pt x="7579233" y="1117346"/>
                    <a:pt x="7428357" y="1351280"/>
                  </a:cubicBezTo>
                  <a:cubicBezTo>
                    <a:pt x="7398639" y="1347343"/>
                    <a:pt x="7317740" y="1604645"/>
                    <a:pt x="7205980" y="1797050"/>
                  </a:cubicBezTo>
                  <a:cubicBezTo>
                    <a:pt x="7222109" y="1833372"/>
                    <a:pt x="7240016" y="1850009"/>
                    <a:pt x="7202297" y="1916684"/>
                  </a:cubicBezTo>
                  <a:cubicBezTo>
                    <a:pt x="7208901" y="1933448"/>
                    <a:pt x="7273036" y="1963420"/>
                    <a:pt x="7239635" y="2007743"/>
                  </a:cubicBezTo>
                  <a:cubicBezTo>
                    <a:pt x="7204202" y="2091436"/>
                    <a:pt x="7205853" y="2286381"/>
                    <a:pt x="7250049" y="2317750"/>
                  </a:cubicBezTo>
                  <a:cubicBezTo>
                    <a:pt x="7275576" y="2308987"/>
                    <a:pt x="7186168" y="2474976"/>
                    <a:pt x="7233031" y="2483866"/>
                  </a:cubicBezTo>
                  <a:cubicBezTo>
                    <a:pt x="7217791" y="2541143"/>
                    <a:pt x="7278497" y="2574417"/>
                    <a:pt x="7147941" y="2695575"/>
                  </a:cubicBezTo>
                  <a:cubicBezTo>
                    <a:pt x="7045960" y="2756535"/>
                    <a:pt x="7168642" y="2805176"/>
                    <a:pt x="7069074" y="2892044"/>
                  </a:cubicBezTo>
                  <a:cubicBezTo>
                    <a:pt x="7109587" y="2925826"/>
                    <a:pt x="7008622" y="2948432"/>
                    <a:pt x="7081139" y="3107690"/>
                  </a:cubicBezTo>
                  <a:cubicBezTo>
                    <a:pt x="7090664" y="3117088"/>
                    <a:pt x="7034657" y="3165983"/>
                    <a:pt x="7017766" y="3207639"/>
                  </a:cubicBezTo>
                  <a:cubicBezTo>
                    <a:pt x="7063232" y="3257296"/>
                    <a:pt x="7012940" y="3253994"/>
                    <a:pt x="6997446" y="3340354"/>
                  </a:cubicBezTo>
                  <a:cubicBezTo>
                    <a:pt x="6914515" y="3405251"/>
                    <a:pt x="6917309" y="3435350"/>
                    <a:pt x="6838696" y="3533013"/>
                  </a:cubicBezTo>
                  <a:cubicBezTo>
                    <a:pt x="6861556" y="3525774"/>
                    <a:pt x="6889496" y="3574161"/>
                    <a:pt x="6822313" y="3687572"/>
                  </a:cubicBezTo>
                  <a:cubicBezTo>
                    <a:pt x="6817868" y="3707257"/>
                    <a:pt x="6727190" y="3726307"/>
                    <a:pt x="6704838" y="3771265"/>
                  </a:cubicBezTo>
                  <a:cubicBezTo>
                    <a:pt x="6674739" y="3791585"/>
                    <a:pt x="6736080" y="3823716"/>
                    <a:pt x="6667881" y="3824732"/>
                  </a:cubicBezTo>
                  <a:cubicBezTo>
                    <a:pt x="6676517" y="3870960"/>
                    <a:pt x="6621399" y="3859911"/>
                    <a:pt x="6607683" y="3879977"/>
                  </a:cubicBezTo>
                  <a:cubicBezTo>
                    <a:pt x="6650990" y="3906901"/>
                    <a:pt x="6618478" y="3901313"/>
                    <a:pt x="6653657" y="3916553"/>
                  </a:cubicBezTo>
                  <a:cubicBezTo>
                    <a:pt x="6651371" y="3988689"/>
                    <a:pt x="6546469" y="4092829"/>
                    <a:pt x="6552819" y="4182491"/>
                  </a:cubicBezTo>
                  <a:cubicBezTo>
                    <a:pt x="6516370" y="4270502"/>
                    <a:pt x="6542786" y="4306443"/>
                    <a:pt x="6490208" y="4402836"/>
                  </a:cubicBezTo>
                  <a:cubicBezTo>
                    <a:pt x="6527419" y="4414266"/>
                    <a:pt x="6500749" y="4427982"/>
                    <a:pt x="6457696" y="4505960"/>
                  </a:cubicBezTo>
                  <a:cubicBezTo>
                    <a:pt x="6503289" y="4531741"/>
                    <a:pt x="6486271" y="4590542"/>
                    <a:pt x="6438519" y="4659376"/>
                  </a:cubicBezTo>
                  <a:cubicBezTo>
                    <a:pt x="6519418" y="4706620"/>
                    <a:pt x="6472682" y="4854575"/>
                    <a:pt x="6428232" y="4913630"/>
                  </a:cubicBezTo>
                  <a:cubicBezTo>
                    <a:pt x="6441440" y="4962525"/>
                    <a:pt x="6419596" y="5014341"/>
                    <a:pt x="6364732" y="5057902"/>
                  </a:cubicBezTo>
                  <a:cubicBezTo>
                    <a:pt x="6326251" y="5158740"/>
                    <a:pt x="6311773" y="5242179"/>
                    <a:pt x="6153531" y="5344668"/>
                  </a:cubicBezTo>
                  <a:cubicBezTo>
                    <a:pt x="6108954" y="5423535"/>
                    <a:pt x="6112764" y="5474843"/>
                    <a:pt x="6025007" y="5580126"/>
                  </a:cubicBezTo>
                  <a:cubicBezTo>
                    <a:pt x="5990082" y="5617337"/>
                    <a:pt x="5948299" y="5575808"/>
                    <a:pt x="5956046" y="5642229"/>
                  </a:cubicBezTo>
                  <a:cubicBezTo>
                    <a:pt x="5906770" y="5660898"/>
                    <a:pt x="5970270" y="5719572"/>
                    <a:pt x="5856605" y="5769483"/>
                  </a:cubicBezTo>
                  <a:cubicBezTo>
                    <a:pt x="5875401" y="5829681"/>
                    <a:pt x="5926582" y="5859272"/>
                    <a:pt x="5715762" y="5839333"/>
                  </a:cubicBezTo>
                  <a:cubicBezTo>
                    <a:pt x="4322445" y="5836539"/>
                    <a:pt x="2963291" y="5847588"/>
                    <a:pt x="1505204" y="5835142"/>
                  </a:cubicBezTo>
                  <a:cubicBezTo>
                    <a:pt x="1422400" y="5827522"/>
                    <a:pt x="1221740" y="5919724"/>
                    <a:pt x="1265555" y="5732399"/>
                  </a:cubicBezTo>
                  <a:cubicBezTo>
                    <a:pt x="1276477" y="4087495"/>
                    <a:pt x="1248029" y="2400427"/>
                    <a:pt x="1253236" y="760476"/>
                  </a:cubicBezTo>
                  <a:cubicBezTo>
                    <a:pt x="1408430" y="0"/>
                    <a:pt x="0" y="249174"/>
                    <a:pt x="6352667" y="210693"/>
                  </a:cubicBezTo>
                  <a:cubicBezTo>
                    <a:pt x="6709537" y="218821"/>
                    <a:pt x="7224776" y="185928"/>
                    <a:pt x="7545070" y="221488"/>
                  </a:cubicBezTo>
                  <a:cubicBezTo>
                    <a:pt x="7579741" y="234569"/>
                    <a:pt x="7569835" y="514604"/>
                    <a:pt x="7563231" y="542290"/>
                  </a:cubicBezTo>
                  <a:close/>
                </a:path>
              </a:pathLst>
            </a:custGeom>
            <a:blipFill>
              <a:blip r:embed="rId10"/>
              <a:stretch>
                <a:fillRect l="-65629" t="-79659" r="-33800" b="-156076"/>
              </a:stretch>
            </a:blipFill>
          </p:spPr>
        </p:sp>
      </p:grpSp>
      <p:grpSp>
        <p:nvGrpSpPr>
          <p:cNvPr id="15" name="Group 15"/>
          <p:cNvGrpSpPr/>
          <p:nvPr/>
        </p:nvGrpSpPr>
        <p:grpSpPr>
          <a:xfrm rot="-94999">
            <a:off x="1532420" y="3039243"/>
            <a:ext cx="1893850" cy="2113220"/>
            <a:chOff x="0" y="0"/>
            <a:chExt cx="5678297" cy="6336030"/>
          </a:xfrm>
        </p:grpSpPr>
        <p:sp>
          <p:nvSpPr>
            <p:cNvPr id="16" name="Freeform 16"/>
            <p:cNvSpPr/>
            <p:nvPr/>
          </p:nvSpPr>
          <p:spPr>
            <a:xfrm>
              <a:off x="-82931" y="-11684"/>
              <a:ext cx="5938393" cy="6358255"/>
            </a:xfrm>
            <a:custGeom>
              <a:avLst/>
              <a:gdLst/>
              <a:ahLst/>
              <a:cxnLst/>
              <a:rect l="l" t="t" r="r" b="b"/>
              <a:pathLst>
                <a:path w="5938393" h="6358255">
                  <a:moveTo>
                    <a:pt x="5522341" y="4721987"/>
                  </a:moveTo>
                  <a:cubicBezTo>
                    <a:pt x="5446141" y="4828286"/>
                    <a:pt x="5429885" y="4863465"/>
                    <a:pt x="5318506" y="4855845"/>
                  </a:cubicBezTo>
                  <a:cubicBezTo>
                    <a:pt x="5319522" y="4874641"/>
                    <a:pt x="5335524" y="4886071"/>
                    <a:pt x="5309108" y="4890389"/>
                  </a:cubicBezTo>
                  <a:cubicBezTo>
                    <a:pt x="5285105" y="4945634"/>
                    <a:pt x="5181981" y="4875149"/>
                    <a:pt x="5195951" y="5024501"/>
                  </a:cubicBezTo>
                  <a:cubicBezTo>
                    <a:pt x="5134229" y="5014214"/>
                    <a:pt x="5063363" y="5116576"/>
                    <a:pt x="4972304" y="5124831"/>
                  </a:cubicBezTo>
                  <a:cubicBezTo>
                    <a:pt x="4896739" y="5108321"/>
                    <a:pt x="5124196" y="5162550"/>
                    <a:pt x="4644009" y="5248656"/>
                  </a:cubicBezTo>
                  <a:cubicBezTo>
                    <a:pt x="4648708" y="5282565"/>
                    <a:pt x="4515485" y="5174869"/>
                    <a:pt x="4552823" y="5222367"/>
                  </a:cubicBezTo>
                  <a:cubicBezTo>
                    <a:pt x="4467098" y="5196967"/>
                    <a:pt x="4500245" y="5326380"/>
                    <a:pt x="4398518" y="5230241"/>
                  </a:cubicBezTo>
                  <a:cubicBezTo>
                    <a:pt x="4304411" y="5295265"/>
                    <a:pt x="4203700" y="5284470"/>
                    <a:pt x="4002024" y="5332857"/>
                  </a:cubicBezTo>
                  <a:cubicBezTo>
                    <a:pt x="3968877" y="5394325"/>
                    <a:pt x="3977386" y="5344414"/>
                    <a:pt x="3810381" y="5431282"/>
                  </a:cubicBezTo>
                  <a:cubicBezTo>
                    <a:pt x="3826891" y="5356606"/>
                    <a:pt x="3701034" y="5461127"/>
                    <a:pt x="3696843" y="5463159"/>
                  </a:cubicBezTo>
                  <a:cubicBezTo>
                    <a:pt x="3576447" y="5495798"/>
                    <a:pt x="3623056" y="5626735"/>
                    <a:pt x="3490468" y="5630037"/>
                  </a:cubicBezTo>
                  <a:cubicBezTo>
                    <a:pt x="3466338" y="5574030"/>
                    <a:pt x="3469513" y="5664835"/>
                    <a:pt x="3412490" y="5616575"/>
                  </a:cubicBezTo>
                  <a:cubicBezTo>
                    <a:pt x="3410458" y="5619750"/>
                    <a:pt x="3394075" y="5664454"/>
                    <a:pt x="3313430" y="5673090"/>
                  </a:cubicBezTo>
                  <a:cubicBezTo>
                    <a:pt x="3299587" y="5683885"/>
                    <a:pt x="3253740" y="5804916"/>
                    <a:pt x="3180842" y="5760339"/>
                  </a:cubicBezTo>
                  <a:cubicBezTo>
                    <a:pt x="3149600" y="5828030"/>
                    <a:pt x="3189859" y="5824601"/>
                    <a:pt x="3106928" y="5789041"/>
                  </a:cubicBezTo>
                  <a:cubicBezTo>
                    <a:pt x="3071114" y="5771134"/>
                    <a:pt x="3036697" y="5855970"/>
                    <a:pt x="2982595" y="5846445"/>
                  </a:cubicBezTo>
                  <a:cubicBezTo>
                    <a:pt x="2965577" y="5839968"/>
                    <a:pt x="2889885" y="5805043"/>
                    <a:pt x="2823718" y="5834380"/>
                  </a:cubicBezTo>
                  <a:cubicBezTo>
                    <a:pt x="2827782" y="5855335"/>
                    <a:pt x="2752598" y="5819267"/>
                    <a:pt x="2724785" y="5893943"/>
                  </a:cubicBezTo>
                  <a:cubicBezTo>
                    <a:pt x="2668905" y="5851906"/>
                    <a:pt x="2762631" y="5855208"/>
                    <a:pt x="2618486" y="5876925"/>
                  </a:cubicBezTo>
                  <a:cubicBezTo>
                    <a:pt x="2623058" y="5847969"/>
                    <a:pt x="2555113" y="6012688"/>
                    <a:pt x="2439416" y="6001258"/>
                  </a:cubicBezTo>
                  <a:cubicBezTo>
                    <a:pt x="2384806" y="6023102"/>
                    <a:pt x="2264537" y="5937377"/>
                    <a:pt x="2210562" y="6047232"/>
                  </a:cubicBezTo>
                  <a:cubicBezTo>
                    <a:pt x="2215896" y="6017006"/>
                    <a:pt x="2133219" y="5935853"/>
                    <a:pt x="1963801" y="5988939"/>
                  </a:cubicBezTo>
                  <a:cubicBezTo>
                    <a:pt x="1862582" y="6067171"/>
                    <a:pt x="1789684" y="5874512"/>
                    <a:pt x="1517777" y="6056884"/>
                  </a:cubicBezTo>
                  <a:cubicBezTo>
                    <a:pt x="1440434" y="6109462"/>
                    <a:pt x="1359154" y="6112256"/>
                    <a:pt x="1249553" y="6180074"/>
                  </a:cubicBezTo>
                  <a:cubicBezTo>
                    <a:pt x="1186180" y="6235954"/>
                    <a:pt x="996315" y="6358255"/>
                    <a:pt x="911098" y="6290310"/>
                  </a:cubicBezTo>
                  <a:cubicBezTo>
                    <a:pt x="818134" y="6316599"/>
                    <a:pt x="807593" y="6252845"/>
                    <a:pt x="734187" y="6226175"/>
                  </a:cubicBezTo>
                  <a:cubicBezTo>
                    <a:pt x="647446" y="6290818"/>
                    <a:pt x="539623" y="6225159"/>
                    <a:pt x="416179" y="6347714"/>
                  </a:cubicBezTo>
                  <a:cubicBezTo>
                    <a:pt x="358775" y="6316853"/>
                    <a:pt x="230759" y="6339205"/>
                    <a:pt x="111252" y="6320536"/>
                  </a:cubicBezTo>
                  <a:cubicBezTo>
                    <a:pt x="63500" y="4554347"/>
                    <a:pt x="106172" y="2072005"/>
                    <a:pt x="99060" y="57912"/>
                  </a:cubicBezTo>
                  <a:cubicBezTo>
                    <a:pt x="0" y="0"/>
                    <a:pt x="387350" y="26924"/>
                    <a:pt x="485648" y="28448"/>
                  </a:cubicBezTo>
                  <a:cubicBezTo>
                    <a:pt x="832993" y="22479"/>
                    <a:pt x="1213739" y="20320"/>
                    <a:pt x="1592834" y="28321"/>
                  </a:cubicBezTo>
                  <a:cubicBezTo>
                    <a:pt x="2881122" y="6858"/>
                    <a:pt x="4462018" y="51181"/>
                    <a:pt x="5709793" y="11684"/>
                  </a:cubicBezTo>
                  <a:cubicBezTo>
                    <a:pt x="5819775" y="1368298"/>
                    <a:pt x="5671185" y="2970403"/>
                    <a:pt x="5761228" y="4349877"/>
                  </a:cubicBezTo>
                  <a:cubicBezTo>
                    <a:pt x="5636133" y="4620260"/>
                    <a:pt x="5938393" y="4553331"/>
                    <a:pt x="5522341" y="4721987"/>
                  </a:cubicBezTo>
                  <a:close/>
                </a:path>
              </a:pathLst>
            </a:custGeom>
            <a:blipFill>
              <a:blip r:embed="rId11"/>
              <a:stretch>
                <a:fillRect l="-6891" t="-14150" r="-16866" b="-8108"/>
              </a:stretch>
            </a:blipFill>
          </p:spPr>
        </p:sp>
      </p:grpSp>
      <p:sp>
        <p:nvSpPr>
          <p:cNvPr id="17" name="TextBox 17"/>
          <p:cNvSpPr txBox="1"/>
          <p:nvPr/>
        </p:nvSpPr>
        <p:spPr>
          <a:xfrm>
            <a:off x="5402305" y="1540764"/>
            <a:ext cx="7377815" cy="973190"/>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STORIES OF IMPACT</a:t>
            </a:r>
          </a:p>
        </p:txBody>
      </p:sp>
      <p:sp>
        <p:nvSpPr>
          <p:cNvPr id="18" name="TextBox 18"/>
          <p:cNvSpPr txBox="1"/>
          <p:nvPr/>
        </p:nvSpPr>
        <p:spPr>
          <a:xfrm>
            <a:off x="1825062" y="5340139"/>
            <a:ext cx="6369056" cy="2442701"/>
          </a:xfrm>
          <a:prstGeom prst="rect">
            <a:avLst/>
          </a:prstGeom>
        </p:spPr>
        <p:txBody>
          <a:bodyPr lIns="0" tIns="0" rIns="0" bIns="0" rtlCol="0" anchor="t">
            <a:spAutoFit/>
          </a:bodyPr>
          <a:lstStyle/>
          <a:p>
            <a:pPr algn="ctr">
              <a:lnSpc>
                <a:spcPts val="2470"/>
              </a:lnSpc>
            </a:pPr>
            <a:r>
              <a:rPr lang="en-US" sz="1900">
                <a:solidFill>
                  <a:srgbClr val="C1FF72"/>
                </a:solidFill>
                <a:latin typeface="Londrina Solid"/>
                <a:ea typeface="Londrina Solid"/>
                <a:cs typeface="Londrina Solid"/>
                <a:sym typeface="Londrina Solid"/>
              </a:rPr>
              <a:t>Master Amir Hossain, a retired headmaster in Mehendiganj, once saw floods as a threat to fish farming. However, with Lal Sabuj Society's agroecological project, his unused pond was transformed. Floating structures allowed fish farming and vegetable cultivation to thrive, even during floods. "I never thought we could cultivate so much in floodwater," Amir said. Now, he inspires others to embrace these innovative practices, turning floods into an opportunity for sustainable farming in his community.</a:t>
            </a:r>
          </a:p>
        </p:txBody>
      </p:sp>
      <p:sp>
        <p:nvSpPr>
          <p:cNvPr id="19" name="TextBox 19"/>
          <p:cNvSpPr txBox="1"/>
          <p:nvPr/>
        </p:nvSpPr>
        <p:spPr>
          <a:xfrm>
            <a:off x="10764724" y="5578246"/>
            <a:ext cx="6191665" cy="2137919"/>
          </a:xfrm>
          <a:prstGeom prst="rect">
            <a:avLst/>
          </a:prstGeom>
        </p:spPr>
        <p:txBody>
          <a:bodyPr lIns="0" tIns="0" rIns="0" bIns="0" rtlCol="0" anchor="t">
            <a:spAutoFit/>
          </a:bodyPr>
          <a:lstStyle/>
          <a:p>
            <a:pPr algn="ctr">
              <a:lnSpc>
                <a:spcPts val="2470"/>
              </a:lnSpc>
            </a:pPr>
            <a:r>
              <a:rPr lang="en-US" sz="1900">
                <a:solidFill>
                  <a:srgbClr val="C1FF72"/>
                </a:solidFill>
                <a:latin typeface="Londrina Solid"/>
                <a:ea typeface="Londrina Solid"/>
                <a:cs typeface="Londrina Solid"/>
                <a:sym typeface="Londrina Solid"/>
              </a:rPr>
              <a:t>Sajia Afrin Raka, a passionate karate practitioner, began her journey in 2019 through Lal Sabuj Society's Aparajita project, initially as a student in a three-day course. Despite social and family opposition questioning why a girl should learn karate, she persevered and eventually gained her family’s support. Today, Raka is a black belt (1st Dan) and serves as a trainer for Aparajita, empowering other young girls through karate. </a:t>
            </a:r>
          </a:p>
        </p:txBody>
      </p:sp>
      <p:sp>
        <p:nvSpPr>
          <p:cNvPr id="20" name="TextBox 20"/>
          <p:cNvSpPr txBox="1"/>
          <p:nvPr/>
        </p:nvSpPr>
        <p:spPr>
          <a:xfrm>
            <a:off x="3389589" y="4446371"/>
            <a:ext cx="4654682" cy="658770"/>
          </a:xfrm>
          <a:prstGeom prst="rect">
            <a:avLst/>
          </a:prstGeom>
        </p:spPr>
        <p:txBody>
          <a:bodyPr wrap="square" lIns="0" tIns="0" rIns="0" bIns="0" rtlCol="0" anchor="t">
            <a:spAutoFit/>
          </a:bodyPr>
          <a:lstStyle/>
          <a:p>
            <a:pPr algn="ctr">
              <a:lnSpc>
                <a:spcPts val="5589"/>
              </a:lnSpc>
            </a:pPr>
            <a:r>
              <a:rPr lang="en-US" sz="4299" dirty="0">
                <a:solidFill>
                  <a:srgbClr val="C1FF72"/>
                </a:solidFill>
                <a:latin typeface="Londrina Solid"/>
                <a:ea typeface="Londrina Solid"/>
                <a:cs typeface="Londrina Solid"/>
                <a:sym typeface="Londrina Solid"/>
              </a:rPr>
              <a:t>Local Led Adaptation</a:t>
            </a:r>
          </a:p>
        </p:txBody>
      </p:sp>
      <p:sp>
        <p:nvSpPr>
          <p:cNvPr id="21" name="TextBox 21"/>
          <p:cNvSpPr txBox="1"/>
          <p:nvPr/>
        </p:nvSpPr>
        <p:spPr>
          <a:xfrm>
            <a:off x="10764724" y="4661360"/>
            <a:ext cx="4891616" cy="697829"/>
          </a:xfrm>
          <a:prstGeom prst="rect">
            <a:avLst/>
          </a:prstGeom>
        </p:spPr>
        <p:txBody>
          <a:bodyPr lIns="0" tIns="0" rIns="0" bIns="0" rtlCol="0" anchor="t">
            <a:spAutoFit/>
          </a:bodyPr>
          <a:lstStyle/>
          <a:p>
            <a:pPr algn="ctr">
              <a:lnSpc>
                <a:spcPts val="5589"/>
              </a:lnSpc>
            </a:pPr>
            <a:r>
              <a:rPr lang="en-US" sz="4299" spc="-150">
                <a:solidFill>
                  <a:srgbClr val="C1FF72"/>
                </a:solidFill>
                <a:latin typeface="Londrina Solid"/>
                <a:ea typeface="Londrina Solid"/>
                <a:cs typeface="Londrina Solid"/>
                <a:sym typeface="Londrina Solid"/>
              </a:rPr>
              <a:t>Project Aparajita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1670499">
            <a:off x="12131776" y="1091024"/>
            <a:ext cx="2063588" cy="2081804"/>
          </a:xfrm>
          <a:custGeom>
            <a:avLst/>
            <a:gdLst/>
            <a:ahLst/>
            <a:cxnLst/>
            <a:rect l="l" t="t" r="r" b="b"/>
            <a:pathLst>
              <a:path w="2063588" h="2081804">
                <a:moveTo>
                  <a:pt x="0" y="0"/>
                </a:moveTo>
                <a:lnTo>
                  <a:pt x="2063588" y="0"/>
                </a:lnTo>
                <a:lnTo>
                  <a:pt x="2063588"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307984" y="2919542"/>
            <a:ext cx="12894707" cy="6028276"/>
          </a:xfrm>
          <a:custGeom>
            <a:avLst/>
            <a:gdLst/>
            <a:ahLst/>
            <a:cxnLst/>
            <a:rect l="l" t="t" r="r" b="b"/>
            <a:pathLst>
              <a:path w="12894707" h="6028276">
                <a:moveTo>
                  <a:pt x="0" y="0"/>
                </a:moveTo>
                <a:lnTo>
                  <a:pt x="12894707" y="0"/>
                </a:lnTo>
                <a:lnTo>
                  <a:pt x="12894707" y="6028276"/>
                </a:lnTo>
                <a:lnTo>
                  <a:pt x="0" y="6028276"/>
                </a:lnTo>
                <a:lnTo>
                  <a:pt x="0" y="0"/>
                </a:lnTo>
                <a:close/>
              </a:path>
            </a:pathLst>
          </a:custGeom>
          <a:blipFill>
            <a:blip r:embed="rId10"/>
            <a:stretch>
              <a:fillRect/>
            </a:stretch>
          </a:blipFill>
        </p:spPr>
      </p:sp>
      <p:sp>
        <p:nvSpPr>
          <p:cNvPr id="10" name="Freeform 10"/>
          <p:cNvSpPr/>
          <p:nvPr/>
        </p:nvSpPr>
        <p:spPr>
          <a:xfrm>
            <a:off x="10208522" y="2919542"/>
            <a:ext cx="8611822" cy="6028276"/>
          </a:xfrm>
          <a:custGeom>
            <a:avLst/>
            <a:gdLst/>
            <a:ahLst/>
            <a:cxnLst/>
            <a:rect l="l" t="t" r="r" b="b"/>
            <a:pathLst>
              <a:path w="8611822" h="6028276">
                <a:moveTo>
                  <a:pt x="0" y="0"/>
                </a:moveTo>
                <a:lnTo>
                  <a:pt x="8611822" y="0"/>
                </a:lnTo>
                <a:lnTo>
                  <a:pt x="8611822" y="6028276"/>
                </a:lnTo>
                <a:lnTo>
                  <a:pt x="0" y="6028276"/>
                </a:lnTo>
                <a:lnTo>
                  <a:pt x="0" y="0"/>
                </a:lnTo>
                <a:close/>
              </a:path>
            </a:pathLst>
          </a:custGeom>
          <a:blipFill>
            <a:blip r:embed="rId11"/>
            <a:stretch>
              <a:fillRect/>
            </a:stretch>
          </a:blipFill>
        </p:spPr>
      </p:sp>
      <p:sp>
        <p:nvSpPr>
          <p:cNvPr id="11" name="Freeform 11"/>
          <p:cNvSpPr/>
          <p:nvPr/>
        </p:nvSpPr>
        <p:spPr>
          <a:xfrm rot="-72104">
            <a:off x="7224165" y="4416245"/>
            <a:ext cx="3064030" cy="2479691"/>
          </a:xfrm>
          <a:custGeom>
            <a:avLst/>
            <a:gdLst/>
            <a:ahLst/>
            <a:cxnLst/>
            <a:rect l="l" t="t" r="r" b="b"/>
            <a:pathLst>
              <a:path w="3064030" h="2479691">
                <a:moveTo>
                  <a:pt x="0" y="0"/>
                </a:moveTo>
                <a:lnTo>
                  <a:pt x="3064030" y="0"/>
                </a:lnTo>
                <a:lnTo>
                  <a:pt x="3064030" y="2479691"/>
                </a:lnTo>
                <a:lnTo>
                  <a:pt x="0" y="2479691"/>
                </a:lnTo>
                <a:lnTo>
                  <a:pt x="0" y="0"/>
                </a:lnTo>
                <a:close/>
              </a:path>
            </a:pathLst>
          </a:custGeom>
          <a:blipFill>
            <a:blip r:embed="rId12"/>
            <a:stretch>
              <a:fillRect/>
            </a:stretch>
          </a:blipFill>
        </p:spPr>
      </p:sp>
      <p:sp>
        <p:nvSpPr>
          <p:cNvPr id="12" name="Freeform 12"/>
          <p:cNvSpPr/>
          <p:nvPr/>
        </p:nvSpPr>
        <p:spPr>
          <a:xfrm rot="-276154">
            <a:off x="722275" y="6749164"/>
            <a:ext cx="3694963" cy="1755107"/>
          </a:xfrm>
          <a:custGeom>
            <a:avLst/>
            <a:gdLst/>
            <a:ahLst/>
            <a:cxnLst/>
            <a:rect l="l" t="t" r="r" b="b"/>
            <a:pathLst>
              <a:path w="3694963" h="1755107">
                <a:moveTo>
                  <a:pt x="0" y="0"/>
                </a:moveTo>
                <a:lnTo>
                  <a:pt x="3694963" y="0"/>
                </a:lnTo>
                <a:lnTo>
                  <a:pt x="3694963" y="1755107"/>
                </a:lnTo>
                <a:lnTo>
                  <a:pt x="0" y="1755107"/>
                </a:lnTo>
                <a:lnTo>
                  <a:pt x="0" y="0"/>
                </a:lnTo>
                <a:close/>
              </a:path>
            </a:pathLst>
          </a:custGeom>
          <a:blipFill>
            <a:blip r:embed="rId13"/>
            <a:stretch>
              <a:fillRect/>
            </a:stretch>
          </a:blipFill>
        </p:spPr>
      </p:sp>
      <p:sp>
        <p:nvSpPr>
          <p:cNvPr id="13" name="Freeform 13"/>
          <p:cNvSpPr/>
          <p:nvPr/>
        </p:nvSpPr>
        <p:spPr>
          <a:xfrm rot="607006">
            <a:off x="7322979" y="6079425"/>
            <a:ext cx="3156722" cy="1696738"/>
          </a:xfrm>
          <a:custGeom>
            <a:avLst/>
            <a:gdLst/>
            <a:ahLst/>
            <a:cxnLst/>
            <a:rect l="l" t="t" r="r" b="b"/>
            <a:pathLst>
              <a:path w="3156722" h="1696738">
                <a:moveTo>
                  <a:pt x="0" y="0"/>
                </a:moveTo>
                <a:lnTo>
                  <a:pt x="3156721" y="0"/>
                </a:lnTo>
                <a:lnTo>
                  <a:pt x="3156721" y="1696738"/>
                </a:lnTo>
                <a:lnTo>
                  <a:pt x="0" y="1696738"/>
                </a:lnTo>
                <a:lnTo>
                  <a:pt x="0" y="0"/>
                </a:lnTo>
                <a:close/>
              </a:path>
            </a:pathLst>
          </a:custGeom>
          <a:blipFill>
            <a:blip r:embed="rId14"/>
            <a:stretch>
              <a:fillRect/>
            </a:stretch>
          </a:blipFill>
        </p:spPr>
      </p:sp>
      <p:sp>
        <p:nvSpPr>
          <p:cNvPr id="14" name="Freeform 14"/>
          <p:cNvSpPr/>
          <p:nvPr/>
        </p:nvSpPr>
        <p:spPr>
          <a:xfrm>
            <a:off x="12053187" y="4384387"/>
            <a:ext cx="3032394" cy="1629912"/>
          </a:xfrm>
          <a:custGeom>
            <a:avLst/>
            <a:gdLst/>
            <a:ahLst/>
            <a:cxnLst/>
            <a:rect l="l" t="t" r="r" b="b"/>
            <a:pathLst>
              <a:path w="3032394" h="1629912">
                <a:moveTo>
                  <a:pt x="0" y="0"/>
                </a:moveTo>
                <a:lnTo>
                  <a:pt x="3032394" y="0"/>
                </a:lnTo>
                <a:lnTo>
                  <a:pt x="3032394" y="1629911"/>
                </a:lnTo>
                <a:lnTo>
                  <a:pt x="0" y="1629911"/>
                </a:lnTo>
                <a:lnTo>
                  <a:pt x="0" y="0"/>
                </a:lnTo>
                <a:close/>
              </a:path>
            </a:pathLst>
          </a:custGeom>
          <a:blipFill>
            <a:blip r:embed="rId15"/>
            <a:stretch>
              <a:fillRect/>
            </a:stretch>
          </a:blipFill>
        </p:spPr>
      </p:sp>
      <p:sp>
        <p:nvSpPr>
          <p:cNvPr id="15" name="Freeform 15"/>
          <p:cNvSpPr/>
          <p:nvPr/>
        </p:nvSpPr>
        <p:spPr>
          <a:xfrm rot="-264067">
            <a:off x="15340791" y="7169200"/>
            <a:ext cx="2580022" cy="1383537"/>
          </a:xfrm>
          <a:custGeom>
            <a:avLst/>
            <a:gdLst/>
            <a:ahLst/>
            <a:cxnLst/>
            <a:rect l="l" t="t" r="r" b="b"/>
            <a:pathLst>
              <a:path w="2580022" h="1383537">
                <a:moveTo>
                  <a:pt x="0" y="0"/>
                </a:moveTo>
                <a:lnTo>
                  <a:pt x="2580023" y="0"/>
                </a:lnTo>
                <a:lnTo>
                  <a:pt x="2580023" y="1383537"/>
                </a:lnTo>
                <a:lnTo>
                  <a:pt x="0" y="1383537"/>
                </a:lnTo>
                <a:lnTo>
                  <a:pt x="0" y="0"/>
                </a:lnTo>
                <a:close/>
              </a:path>
            </a:pathLst>
          </a:custGeom>
          <a:blipFill>
            <a:blip r:embed="rId16"/>
            <a:stretch>
              <a:fillRect/>
            </a:stretch>
          </a:blipFill>
        </p:spPr>
      </p:sp>
      <p:sp>
        <p:nvSpPr>
          <p:cNvPr id="16" name="TextBox 16"/>
          <p:cNvSpPr txBox="1"/>
          <p:nvPr/>
        </p:nvSpPr>
        <p:spPr>
          <a:xfrm>
            <a:off x="4377367" y="1540764"/>
            <a:ext cx="9485823" cy="1858997"/>
          </a:xfrm>
          <a:prstGeom prst="rect">
            <a:avLst/>
          </a:prstGeom>
        </p:spPr>
        <p:txBody>
          <a:bodyPr wrap="square" lIns="0" tIns="0" rIns="0" bIns="0" rtlCol="0" anchor="t">
            <a:spAutoFit/>
          </a:bodyPr>
          <a:lstStyle/>
          <a:p>
            <a:pPr algn="just">
              <a:lnSpc>
                <a:spcPts val="7013"/>
              </a:lnSpc>
            </a:pPr>
            <a:r>
              <a:rPr lang="en-US" sz="7792" dirty="0">
                <a:solidFill>
                  <a:srgbClr val="FDF2E3"/>
                </a:solidFill>
                <a:latin typeface="Londrina Solid"/>
                <a:ea typeface="Londrina Solid"/>
                <a:cs typeface="Londrina Solid"/>
                <a:sym typeface="Londrina Solid"/>
              </a:rPr>
              <a:t>OUR PRESENCE IN MEDIA</a:t>
            </a:r>
          </a:p>
          <a:p>
            <a:pPr algn="just">
              <a:lnSpc>
                <a:spcPts val="7013"/>
              </a:lnSpc>
            </a:pPr>
            <a:endParaRPr lang="en-US" sz="7792" dirty="0">
              <a:solidFill>
                <a:srgbClr val="FDF2E3"/>
              </a:solidFill>
              <a:latin typeface="Londrina Solid"/>
              <a:ea typeface="Londrina Solid"/>
              <a:cs typeface="Londrina Solid"/>
              <a:sym typeface="Londrina Soli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1670499">
            <a:off x="6393718" y="1464263"/>
            <a:ext cx="2063588" cy="2081804"/>
          </a:xfrm>
          <a:custGeom>
            <a:avLst/>
            <a:gdLst/>
            <a:ahLst/>
            <a:cxnLst/>
            <a:rect l="l" t="t" r="r" b="b"/>
            <a:pathLst>
              <a:path w="2063588" h="2081804">
                <a:moveTo>
                  <a:pt x="0" y="0"/>
                </a:moveTo>
                <a:lnTo>
                  <a:pt x="2063589" y="0"/>
                </a:lnTo>
                <a:lnTo>
                  <a:pt x="2063589" y="2081804"/>
                </a:lnTo>
                <a:lnTo>
                  <a:pt x="0" y="20818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1541290" y="1760344"/>
            <a:ext cx="5884223" cy="973172"/>
          </a:xfrm>
          <a:prstGeom prst="rect">
            <a:avLst/>
          </a:prstGeom>
        </p:spPr>
        <p:txBody>
          <a:bodyPr lIns="0" tIns="0" rIns="0" bIns="0" rtlCol="0" anchor="t">
            <a:spAutoFit/>
          </a:bodyPr>
          <a:lstStyle/>
          <a:p>
            <a:pPr algn="just">
              <a:lnSpc>
                <a:spcPts val="7013"/>
              </a:lnSpc>
            </a:pPr>
            <a:r>
              <a:rPr lang="en-US" sz="7792">
                <a:solidFill>
                  <a:srgbClr val="FDF2E3"/>
                </a:solidFill>
                <a:latin typeface="Londrina Solid"/>
                <a:ea typeface="Londrina Solid"/>
                <a:cs typeface="Londrina Solid"/>
                <a:sym typeface="Londrina Solid"/>
              </a:rPr>
              <a:t>LET’S CONNECT</a:t>
            </a:r>
          </a:p>
        </p:txBody>
      </p:sp>
      <p:sp>
        <p:nvSpPr>
          <p:cNvPr id="10" name="Freeform 10"/>
          <p:cNvSpPr/>
          <p:nvPr/>
        </p:nvSpPr>
        <p:spPr>
          <a:xfrm>
            <a:off x="1541290" y="4736128"/>
            <a:ext cx="350461" cy="350461"/>
          </a:xfrm>
          <a:custGeom>
            <a:avLst/>
            <a:gdLst/>
            <a:ahLst/>
            <a:cxnLst/>
            <a:rect l="l" t="t" r="r" b="b"/>
            <a:pathLst>
              <a:path w="350461" h="350461">
                <a:moveTo>
                  <a:pt x="0" y="0"/>
                </a:moveTo>
                <a:lnTo>
                  <a:pt x="350461" y="0"/>
                </a:lnTo>
                <a:lnTo>
                  <a:pt x="350461" y="350461"/>
                </a:lnTo>
                <a:lnTo>
                  <a:pt x="0" y="350461"/>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1" name="Freeform 11"/>
          <p:cNvSpPr/>
          <p:nvPr/>
        </p:nvSpPr>
        <p:spPr>
          <a:xfrm>
            <a:off x="1541290" y="5321959"/>
            <a:ext cx="350461" cy="350461"/>
          </a:xfrm>
          <a:custGeom>
            <a:avLst/>
            <a:gdLst/>
            <a:ahLst/>
            <a:cxnLst/>
            <a:rect l="l" t="t" r="r" b="b"/>
            <a:pathLst>
              <a:path w="350461" h="350461">
                <a:moveTo>
                  <a:pt x="0" y="0"/>
                </a:moveTo>
                <a:lnTo>
                  <a:pt x="350461" y="0"/>
                </a:lnTo>
                <a:lnTo>
                  <a:pt x="350461" y="350461"/>
                </a:lnTo>
                <a:lnTo>
                  <a:pt x="0" y="350461"/>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12" name="Freeform 12"/>
          <p:cNvSpPr/>
          <p:nvPr/>
        </p:nvSpPr>
        <p:spPr>
          <a:xfrm>
            <a:off x="1541290" y="5907790"/>
            <a:ext cx="350461" cy="350461"/>
          </a:xfrm>
          <a:custGeom>
            <a:avLst/>
            <a:gdLst/>
            <a:ahLst/>
            <a:cxnLst/>
            <a:rect l="l" t="t" r="r" b="b"/>
            <a:pathLst>
              <a:path w="350461" h="350461">
                <a:moveTo>
                  <a:pt x="0" y="0"/>
                </a:moveTo>
                <a:lnTo>
                  <a:pt x="350461" y="0"/>
                </a:lnTo>
                <a:lnTo>
                  <a:pt x="350461" y="350461"/>
                </a:lnTo>
                <a:lnTo>
                  <a:pt x="0" y="350461"/>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sp>
      <p:sp>
        <p:nvSpPr>
          <p:cNvPr id="13" name="Freeform 13"/>
          <p:cNvSpPr/>
          <p:nvPr/>
        </p:nvSpPr>
        <p:spPr>
          <a:xfrm>
            <a:off x="1541290" y="6493622"/>
            <a:ext cx="350461" cy="350461"/>
          </a:xfrm>
          <a:custGeom>
            <a:avLst/>
            <a:gdLst/>
            <a:ahLst/>
            <a:cxnLst/>
            <a:rect l="l" t="t" r="r" b="b"/>
            <a:pathLst>
              <a:path w="350461" h="350461">
                <a:moveTo>
                  <a:pt x="0" y="0"/>
                </a:moveTo>
                <a:lnTo>
                  <a:pt x="350461" y="0"/>
                </a:lnTo>
                <a:lnTo>
                  <a:pt x="350461" y="350461"/>
                </a:lnTo>
                <a:lnTo>
                  <a:pt x="0" y="350461"/>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sp>
      <p:sp>
        <p:nvSpPr>
          <p:cNvPr id="14" name="TextBox 14"/>
          <p:cNvSpPr txBox="1"/>
          <p:nvPr/>
        </p:nvSpPr>
        <p:spPr>
          <a:xfrm>
            <a:off x="2176836" y="4612303"/>
            <a:ext cx="3485009" cy="905489"/>
          </a:xfrm>
          <a:prstGeom prst="rect">
            <a:avLst/>
          </a:prstGeom>
        </p:spPr>
        <p:txBody>
          <a:bodyPr lIns="0" tIns="0" rIns="0" bIns="0" rtlCol="0" anchor="t">
            <a:spAutoFit/>
          </a:bodyPr>
          <a:lstStyle/>
          <a:p>
            <a:pPr algn="l">
              <a:lnSpc>
                <a:spcPts val="3641"/>
              </a:lnSpc>
            </a:pPr>
            <a:r>
              <a:rPr lang="en-US" sz="2600">
                <a:solidFill>
                  <a:srgbClr val="C1FF72"/>
                </a:solidFill>
                <a:latin typeface="Londrina Solid"/>
                <a:ea typeface="Londrina Solid"/>
                <a:cs typeface="Londrina Solid"/>
                <a:sym typeface="Londrina Solid"/>
              </a:rPr>
              <a:t>+88 01771184743</a:t>
            </a:r>
          </a:p>
          <a:p>
            <a:pPr marL="0" lvl="0" indent="0" algn="l">
              <a:lnSpc>
                <a:spcPts val="3641"/>
              </a:lnSpc>
              <a:spcBef>
                <a:spcPct val="0"/>
              </a:spcBef>
            </a:pPr>
            <a:endParaRPr lang="en-US" sz="2600">
              <a:solidFill>
                <a:srgbClr val="C1FF72"/>
              </a:solidFill>
              <a:latin typeface="Londrina Solid"/>
              <a:ea typeface="Londrina Solid"/>
              <a:cs typeface="Londrina Solid"/>
              <a:sym typeface="Londrina Solid"/>
            </a:endParaRPr>
          </a:p>
        </p:txBody>
      </p:sp>
      <p:sp>
        <p:nvSpPr>
          <p:cNvPr id="15" name="TextBox 15"/>
          <p:cNvSpPr txBox="1"/>
          <p:nvPr/>
        </p:nvSpPr>
        <p:spPr>
          <a:xfrm>
            <a:off x="2176836" y="5198134"/>
            <a:ext cx="4014765" cy="448289"/>
          </a:xfrm>
          <a:prstGeom prst="rect">
            <a:avLst/>
          </a:prstGeom>
        </p:spPr>
        <p:txBody>
          <a:bodyPr lIns="0" tIns="0" rIns="0" bIns="0" rtlCol="0" anchor="t">
            <a:spAutoFit/>
          </a:bodyPr>
          <a:lstStyle/>
          <a:p>
            <a:pPr marL="0" lvl="0" indent="0" algn="l">
              <a:lnSpc>
                <a:spcPts val="3641"/>
              </a:lnSpc>
              <a:spcBef>
                <a:spcPct val="0"/>
              </a:spcBef>
            </a:pPr>
            <a:r>
              <a:rPr lang="en-US" sz="2600">
                <a:solidFill>
                  <a:srgbClr val="C1FF72"/>
                </a:solidFill>
                <a:latin typeface="Londrina Solid"/>
                <a:ea typeface="Londrina Solid"/>
                <a:cs typeface="Londrina Solid"/>
                <a:sym typeface="Londrina Solid"/>
              </a:rPr>
              <a:t>WWW.LSS.ORG.BD</a:t>
            </a:r>
          </a:p>
        </p:txBody>
      </p:sp>
      <p:sp>
        <p:nvSpPr>
          <p:cNvPr id="16" name="TextBox 16"/>
          <p:cNvSpPr txBox="1"/>
          <p:nvPr/>
        </p:nvSpPr>
        <p:spPr>
          <a:xfrm>
            <a:off x="2176836" y="5790654"/>
            <a:ext cx="4506386" cy="448289"/>
          </a:xfrm>
          <a:prstGeom prst="rect">
            <a:avLst/>
          </a:prstGeom>
        </p:spPr>
        <p:txBody>
          <a:bodyPr lIns="0" tIns="0" rIns="0" bIns="0" rtlCol="0" anchor="t">
            <a:spAutoFit/>
          </a:bodyPr>
          <a:lstStyle/>
          <a:p>
            <a:pPr marL="0" lvl="0" indent="0" algn="l">
              <a:lnSpc>
                <a:spcPts val="3641"/>
              </a:lnSpc>
              <a:spcBef>
                <a:spcPct val="0"/>
              </a:spcBef>
            </a:pPr>
            <a:r>
              <a:rPr lang="en-US" sz="2600">
                <a:solidFill>
                  <a:srgbClr val="C1FF72"/>
                </a:solidFill>
                <a:latin typeface="Londrina Solid"/>
                <a:ea typeface="Londrina Solid"/>
                <a:cs typeface="Londrina Solid"/>
                <a:sym typeface="Londrina Solid"/>
              </a:rPr>
              <a:t>LALSABUJSOCIETYBD@GMAIL.COM</a:t>
            </a:r>
          </a:p>
        </p:txBody>
      </p:sp>
      <p:sp>
        <p:nvSpPr>
          <p:cNvPr id="17" name="TextBox 17"/>
          <p:cNvSpPr txBox="1"/>
          <p:nvPr/>
        </p:nvSpPr>
        <p:spPr>
          <a:xfrm>
            <a:off x="2176836" y="6387518"/>
            <a:ext cx="5318815" cy="905489"/>
          </a:xfrm>
          <a:prstGeom prst="rect">
            <a:avLst/>
          </a:prstGeom>
        </p:spPr>
        <p:txBody>
          <a:bodyPr lIns="0" tIns="0" rIns="0" bIns="0" rtlCol="0" anchor="t">
            <a:spAutoFit/>
          </a:bodyPr>
          <a:lstStyle/>
          <a:p>
            <a:pPr algn="l">
              <a:lnSpc>
                <a:spcPts val="3641"/>
              </a:lnSpc>
            </a:pPr>
            <a:r>
              <a:rPr lang="en-US" sz="2600">
                <a:solidFill>
                  <a:srgbClr val="C1FF72"/>
                </a:solidFill>
                <a:latin typeface="Londrina Solid"/>
                <a:ea typeface="Londrina Solid"/>
                <a:cs typeface="Londrina Solid"/>
                <a:sym typeface="Londrina Solid"/>
              </a:rPr>
              <a:t>6A, MOMTAJ NOOR VILLA, HOUSE 46, </a:t>
            </a:r>
          </a:p>
          <a:p>
            <a:pPr marL="0" lvl="0" indent="0" algn="l">
              <a:lnSpc>
                <a:spcPts val="3641"/>
              </a:lnSpc>
              <a:spcBef>
                <a:spcPct val="0"/>
              </a:spcBef>
            </a:pPr>
            <a:r>
              <a:rPr lang="en-US" sz="2600">
                <a:solidFill>
                  <a:srgbClr val="C1FF72"/>
                </a:solidFill>
                <a:latin typeface="Londrina Solid"/>
                <a:ea typeface="Londrina Solid"/>
                <a:cs typeface="Londrina Solid"/>
                <a:sym typeface="Londrina Solid"/>
              </a:rPr>
              <a:t>5TH FLOOR, SHEWRAPARA, DHAKA</a:t>
            </a:r>
          </a:p>
        </p:txBody>
      </p:sp>
      <p:sp>
        <p:nvSpPr>
          <p:cNvPr id="18" name="Freeform 18"/>
          <p:cNvSpPr/>
          <p:nvPr/>
        </p:nvSpPr>
        <p:spPr>
          <a:xfrm rot="-197232">
            <a:off x="9825422" y="1232064"/>
            <a:ext cx="6683218" cy="4452694"/>
          </a:xfrm>
          <a:custGeom>
            <a:avLst/>
            <a:gdLst/>
            <a:ahLst/>
            <a:cxnLst/>
            <a:rect l="l" t="t" r="r" b="b"/>
            <a:pathLst>
              <a:path w="6683218" h="4452694">
                <a:moveTo>
                  <a:pt x="0" y="0"/>
                </a:moveTo>
                <a:lnTo>
                  <a:pt x="6683217" y="0"/>
                </a:lnTo>
                <a:lnTo>
                  <a:pt x="6683217" y="4452693"/>
                </a:lnTo>
                <a:lnTo>
                  <a:pt x="0" y="4452693"/>
                </a:lnTo>
                <a:lnTo>
                  <a:pt x="0" y="0"/>
                </a:lnTo>
                <a:close/>
              </a:path>
            </a:pathLst>
          </a:custGeom>
          <a:blipFill>
            <a:blip r:embed="rId18"/>
            <a:stretch>
              <a:fillRect l="-28248" r="-20107"/>
            </a:stretch>
          </a:blipFill>
          <a:ln w="123825" cap="rnd">
            <a:solidFill>
              <a:srgbClr val="FFFFFF"/>
            </a:solidFill>
            <a:prstDash val="solid"/>
            <a:round/>
          </a:ln>
        </p:spPr>
      </p:sp>
      <p:sp>
        <p:nvSpPr>
          <p:cNvPr id="19" name="Freeform 19"/>
          <p:cNvSpPr/>
          <p:nvPr/>
        </p:nvSpPr>
        <p:spPr>
          <a:xfrm rot="287076">
            <a:off x="11778390" y="4552708"/>
            <a:ext cx="6629993" cy="4421377"/>
          </a:xfrm>
          <a:custGeom>
            <a:avLst/>
            <a:gdLst/>
            <a:ahLst/>
            <a:cxnLst/>
            <a:rect l="l" t="t" r="r" b="b"/>
            <a:pathLst>
              <a:path w="6629993" h="4421377">
                <a:moveTo>
                  <a:pt x="0" y="0"/>
                </a:moveTo>
                <a:lnTo>
                  <a:pt x="6629993" y="0"/>
                </a:lnTo>
                <a:lnTo>
                  <a:pt x="6629993" y="4421376"/>
                </a:lnTo>
                <a:lnTo>
                  <a:pt x="0" y="4421376"/>
                </a:lnTo>
                <a:lnTo>
                  <a:pt x="0" y="0"/>
                </a:lnTo>
                <a:close/>
              </a:path>
            </a:pathLst>
          </a:custGeom>
          <a:blipFill>
            <a:blip r:embed="rId19"/>
            <a:stretch>
              <a:fillRect l="-9372" t="-3637" r="-6275" b="-11765"/>
            </a:stretch>
          </a:blipFill>
          <a:ln w="123825" cap="rnd">
            <a:solidFill>
              <a:srgbClr val="FFFFFF"/>
            </a:solidFill>
            <a:prstDash val="solid"/>
            <a:round/>
          </a:ln>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15741"/>
        </a:solidFill>
        <a:effectLst/>
      </p:bgPr>
    </p:bg>
    <p:spTree>
      <p:nvGrpSpPr>
        <p:cNvPr id="1" name=""/>
        <p:cNvGrpSpPr/>
        <p:nvPr/>
      </p:nvGrpSpPr>
      <p:grpSpPr>
        <a:xfrm>
          <a:off x="0" y="0"/>
          <a:ext cx="0" cy="0"/>
          <a:chOff x="0" y="0"/>
          <a:chExt cx="0" cy="0"/>
        </a:xfrm>
      </p:grpSpPr>
      <p:sp>
        <p:nvSpPr>
          <p:cNvPr id="2" name="Freeform 2"/>
          <p:cNvSpPr/>
          <p:nvPr/>
        </p:nvSpPr>
        <p:spPr>
          <a:xfrm>
            <a:off x="8756180" y="-5880971"/>
            <a:ext cx="15749245" cy="14117051"/>
          </a:xfrm>
          <a:custGeom>
            <a:avLst/>
            <a:gdLst/>
            <a:ahLst/>
            <a:cxnLst/>
            <a:rect l="l" t="t" r="r" b="b"/>
            <a:pathLst>
              <a:path w="15749245" h="14117051">
                <a:moveTo>
                  <a:pt x="0" y="0"/>
                </a:moveTo>
                <a:lnTo>
                  <a:pt x="15749245" y="0"/>
                </a:lnTo>
                <a:lnTo>
                  <a:pt x="15749245" y="14117051"/>
                </a:lnTo>
                <a:lnTo>
                  <a:pt x="0" y="14117051"/>
                </a:lnTo>
                <a:lnTo>
                  <a:pt x="0" y="0"/>
                </a:lnTo>
                <a:close/>
              </a:path>
            </a:pathLst>
          </a:custGeom>
          <a:blipFill>
            <a:blip r:embed="rId2">
              <a:alphaModFix amt="21999"/>
              <a:extLst>
                <a:ext uri="{96DAC541-7B7A-43D3-8B79-37D633B846F1}">
                  <asvg:svgBlip xmlns:asvg="http://schemas.microsoft.com/office/drawing/2016/SVG/main" r:embed="rId3"/>
                </a:ext>
              </a:extLst>
            </a:blip>
            <a:stretch>
              <a:fillRect/>
            </a:stretch>
          </a:blipFill>
        </p:spPr>
      </p:sp>
      <p:sp>
        <p:nvSpPr>
          <p:cNvPr id="3" name="Freeform 3"/>
          <p:cNvSpPr/>
          <p:nvPr/>
        </p:nvSpPr>
        <p:spPr>
          <a:xfrm rot="-680848">
            <a:off x="-2628900" y="-1046344"/>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680848">
            <a:off x="11159570" y="9649803"/>
            <a:ext cx="7315200" cy="1808849"/>
          </a:xfrm>
          <a:custGeom>
            <a:avLst/>
            <a:gdLst/>
            <a:ahLst/>
            <a:cxnLst/>
            <a:rect l="l" t="t" r="r" b="b"/>
            <a:pathLst>
              <a:path w="7315200" h="1808849">
                <a:moveTo>
                  <a:pt x="0" y="0"/>
                </a:moveTo>
                <a:lnTo>
                  <a:pt x="7315200" y="0"/>
                </a:lnTo>
                <a:lnTo>
                  <a:pt x="7315200" y="1808849"/>
                </a:lnTo>
                <a:lnTo>
                  <a:pt x="0" y="1808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16509">
            <a:off x="1438281" y="-2269153"/>
            <a:ext cx="3375156" cy="3313790"/>
          </a:xfrm>
          <a:custGeom>
            <a:avLst/>
            <a:gdLst/>
            <a:ahLst/>
            <a:cxnLst/>
            <a:rect l="l" t="t" r="r" b="b"/>
            <a:pathLst>
              <a:path w="3375156" h="3313790">
                <a:moveTo>
                  <a:pt x="0" y="0"/>
                </a:moveTo>
                <a:lnTo>
                  <a:pt x="3375156" y="0"/>
                </a:lnTo>
                <a:lnTo>
                  <a:pt x="3375156" y="3313789"/>
                </a:lnTo>
                <a:lnTo>
                  <a:pt x="0" y="33137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372640">
            <a:off x="15806750" y="-4489526"/>
            <a:ext cx="6755115" cy="6632295"/>
          </a:xfrm>
          <a:custGeom>
            <a:avLst/>
            <a:gdLst/>
            <a:ahLst/>
            <a:cxnLst/>
            <a:rect l="l" t="t" r="r" b="b"/>
            <a:pathLst>
              <a:path w="6755115" h="6632295">
                <a:moveTo>
                  <a:pt x="0" y="0"/>
                </a:moveTo>
                <a:lnTo>
                  <a:pt x="6755115" y="0"/>
                </a:lnTo>
                <a:lnTo>
                  <a:pt x="6755115" y="6632295"/>
                </a:lnTo>
                <a:lnTo>
                  <a:pt x="0" y="6632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5700923">
            <a:off x="1354201" y="8496827"/>
            <a:ext cx="4191000" cy="4114800"/>
          </a:xfrm>
          <a:custGeom>
            <a:avLst/>
            <a:gdLst/>
            <a:ahLst/>
            <a:cxnLst/>
            <a:rect l="l" t="t" r="r" b="b"/>
            <a:pathLst>
              <a:path w="4191000" h="4114800">
                <a:moveTo>
                  <a:pt x="0" y="0"/>
                </a:moveTo>
                <a:lnTo>
                  <a:pt x="4191000" y="0"/>
                </a:lnTo>
                <a:lnTo>
                  <a:pt x="41910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6153400" y="7124817"/>
            <a:ext cx="6571999" cy="1062407"/>
          </a:xfrm>
          <a:prstGeom prst="rect">
            <a:avLst/>
          </a:prstGeom>
        </p:spPr>
        <p:txBody>
          <a:bodyPr wrap="square" lIns="0" tIns="0" rIns="0" bIns="0" rtlCol="0" anchor="t">
            <a:spAutoFit/>
          </a:bodyPr>
          <a:lstStyle/>
          <a:p>
            <a:pPr algn="just">
              <a:lnSpc>
                <a:spcPts val="8225"/>
              </a:lnSpc>
            </a:pPr>
            <a:r>
              <a:rPr lang="en-US" sz="9792" spc="920" dirty="0">
                <a:solidFill>
                  <a:srgbClr val="FDF2E3"/>
                </a:solidFill>
                <a:latin typeface="Londrina Solid"/>
                <a:ea typeface="Londrina Solid"/>
                <a:cs typeface="Londrina Solid"/>
                <a:sym typeface="Londrina Solid"/>
              </a:rPr>
              <a:t>THANK YOU</a:t>
            </a:r>
          </a:p>
        </p:txBody>
      </p:sp>
      <p:grpSp>
        <p:nvGrpSpPr>
          <p:cNvPr id="9" name="Group 9"/>
          <p:cNvGrpSpPr/>
          <p:nvPr/>
        </p:nvGrpSpPr>
        <p:grpSpPr>
          <a:xfrm>
            <a:off x="2424121" y="1887124"/>
            <a:ext cx="13439758" cy="4037474"/>
            <a:chOff x="0" y="0"/>
            <a:chExt cx="17852806" cy="5363210"/>
          </a:xfrm>
        </p:grpSpPr>
        <p:sp>
          <p:nvSpPr>
            <p:cNvPr id="10" name="Freeform 10"/>
            <p:cNvSpPr/>
            <p:nvPr/>
          </p:nvSpPr>
          <p:spPr>
            <a:xfrm>
              <a:off x="-1188720" y="-1299210"/>
              <a:ext cx="20024507" cy="7821930"/>
            </a:xfrm>
            <a:custGeom>
              <a:avLst/>
              <a:gdLst/>
              <a:ahLst/>
              <a:cxnLst/>
              <a:rect l="l" t="t" r="r" b="b"/>
              <a:pathLst>
                <a:path w="20024507" h="7821930">
                  <a:moveTo>
                    <a:pt x="1559664" y="2216150"/>
                  </a:moveTo>
                  <a:cubicBezTo>
                    <a:pt x="3187796" y="0"/>
                    <a:pt x="9545003" y="2960370"/>
                    <a:pt x="12070343" y="1879600"/>
                  </a:cubicBezTo>
                  <a:cubicBezTo>
                    <a:pt x="15695724" y="328930"/>
                    <a:pt x="20024507" y="2044700"/>
                    <a:pt x="18645000" y="5191760"/>
                  </a:cubicBezTo>
                  <a:cubicBezTo>
                    <a:pt x="17722210" y="6795770"/>
                    <a:pt x="13526709" y="5523230"/>
                    <a:pt x="11602553" y="6164580"/>
                  </a:cubicBezTo>
                  <a:cubicBezTo>
                    <a:pt x="6621309" y="7821930"/>
                    <a:pt x="0" y="5048250"/>
                    <a:pt x="1559664" y="2216150"/>
                  </a:cubicBezTo>
                  <a:close/>
                </a:path>
              </a:pathLst>
            </a:custGeom>
            <a:blipFill>
              <a:blip r:embed="rId8"/>
              <a:stretch>
                <a:fillRect l="-4589" t="-74116" r="-6352" b="-67897"/>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865</Words>
  <Application>Microsoft Office PowerPoint</Application>
  <PresentationFormat>Custom</PresentationFormat>
  <Paragraphs>214</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Londrina Solid Heavy</vt:lpstr>
      <vt:lpstr>Calibri</vt:lpstr>
      <vt:lpstr>Arial</vt:lpstr>
      <vt:lpstr>Lava Pro Grunge</vt:lpstr>
      <vt:lpstr>Londrina Solid</vt:lpstr>
      <vt:lpstr>WC Mano Negra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LSS PRESENTATION</dc:title>
  <dc:creator>ThinkPad</dc:creator>
  <cp:lastModifiedBy>ThinkPad</cp:lastModifiedBy>
  <cp:revision>4</cp:revision>
  <dcterms:created xsi:type="dcterms:W3CDTF">2006-08-16T00:00:00Z</dcterms:created>
  <dcterms:modified xsi:type="dcterms:W3CDTF">2026-09-26T09:30:40Z</dcterms:modified>
  <dc:identifier>DAGVl-Wxsz0</dc:identifier>
</cp:coreProperties>
</file>